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249" autoAdjust="0"/>
  </p:normalViewPr>
  <p:slideViewPr>
    <p:cSldViewPr snapToGrid="0">
      <p:cViewPr varScale="1">
        <p:scale>
          <a:sx n="33" d="100"/>
          <a:sy n="33" d="100"/>
        </p:scale>
        <p:origin x="1434" y="72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t>08.02.2024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t>08.02.2024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t>08.02.2024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t>08.02.2024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t>08.02.2024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t>08.02.2024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49AC4-2BA2-4A86-883D-AFEB4DD4B217}">
  <ds:schemaRefs>
    <ds:schemaRef ds:uri="http://schemas.microsoft.com/sharepoint/v3"/>
    <ds:schemaRef ds:uri="http://schemas.openxmlformats.org/package/2006/metadata/core-properties"/>
    <ds:schemaRef ds:uri="http://purl.org/dc/terms/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30e9df3-be65-4c73-a93b-d1236ebd677e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Cavolini</vt:lpstr>
      <vt:lpstr>Palatino Linotype</vt:lpstr>
      <vt:lpstr>Segoe Script</vt:lpstr>
      <vt:lpstr>Times New Roman</vt:lpstr>
      <vt:lpstr>Verdana</vt:lpstr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Презентация PowerPoint</vt:lpstr>
      <vt:lpstr>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2022-07-04T05:02:21Z</dcterms:created>
  <dcterms:modified xsi:type="dcterms:W3CDTF">2024-02-08T05:12:21Z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