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75" r:id="rId4"/>
    <p:sldId id="266" r:id="rId5"/>
    <p:sldId id="258" r:id="rId6"/>
    <p:sldId id="259" r:id="rId7"/>
    <p:sldId id="268" r:id="rId8"/>
    <p:sldId id="270" r:id="rId9"/>
    <p:sldId id="260" r:id="rId10"/>
    <p:sldId id="269" r:id="rId11"/>
    <p:sldId id="261" r:id="rId12"/>
    <p:sldId id="267" r:id="rId13"/>
    <p:sldId id="262" r:id="rId14"/>
    <p:sldId id="263" r:id="rId15"/>
    <p:sldId id="264" r:id="rId16"/>
    <p:sldId id="265" r:id="rId17"/>
    <p:sldId id="273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87B56F9-7F2C-4792-9C20-717074A635E9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23F7599-B9AE-4F23-8436-86E1256045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myshared.ru/slide/459761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0"/>
            <a:ext cx="6480048" cy="230124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Наш музей </a:t>
            </a:r>
            <a:endParaRPr lang="ru-RU" sz="6600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149080"/>
            <a:ext cx="4032448" cy="136815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новый коллаж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204864"/>
            <a:ext cx="4221088" cy="422108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softEdge rad="11250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015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3635545" cy="2265115"/>
          </a:xfrm>
        </p:spPr>
      </p:pic>
      <p:pic>
        <p:nvPicPr>
          <p:cNvPr id="5" name="Рисунок 4" descr="DSC016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924944"/>
            <a:ext cx="4668011" cy="3501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1880" y="764704"/>
            <a:ext cx="56521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Исключительно уникальным и ценным</a:t>
            </a:r>
          </a:p>
          <a:p>
            <a:r>
              <a:rPr lang="ru-RU" sz="2400" dirty="0" smtClean="0"/>
              <a:t>является 100 рублевая купюра с изображением императрицы Екатерины Второй 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2727" y="548680"/>
            <a:ext cx="4144888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 знаю, никакой моей вины </a:t>
            </a:r>
            <a:b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том, что другие не пришли с войны, </a:t>
            </a:r>
            <a:b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том, что они – кто старше, кто моложе – Остались там, и не о том же речь, </a:t>
            </a:r>
            <a:b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я их мог, но не сумел сберечь, - </a:t>
            </a:r>
            <a:b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Речь не о том, но все же, все же, все же… </a:t>
            </a:r>
            <a:b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А. Твардовский</a:t>
            </a:r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4427984" cy="5246043"/>
          </a:xfrm>
        </p:spPr>
        <p:txBody>
          <a:bodyPr>
            <a:noAutofit/>
          </a:bodyPr>
          <a:lstStyle/>
          <a:p>
            <a:r>
              <a:rPr lang="ru-RU" sz="2800" dirty="0" smtClean="0"/>
              <a:t>Большая экспозиция музея посвящена Гражданской войне и Великой Отечественной войне. Дорогими реликвиями стали документы, </a:t>
            </a:r>
            <a:r>
              <a:rPr lang="ru-RU" sz="2800" u="sng" dirty="0" smtClean="0">
                <a:hlinkClick r:id="rId2" tooltip="письма с фронта"/>
              </a:rPr>
              <a:t>письма с фронта</a:t>
            </a:r>
            <a:r>
              <a:rPr lang="ru-RU" sz="2800" dirty="0" smtClean="0"/>
              <a:t>, награды, подлинные фотографии, подаренные музею ветеранами, жителями нашей деревни</a:t>
            </a:r>
            <a:endParaRPr lang="ru-RU" sz="2800" dirty="0"/>
          </a:p>
        </p:txBody>
      </p:sp>
      <p:pic>
        <p:nvPicPr>
          <p:cNvPr id="4" name="Рисунок 3" descr="DSC015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2060848"/>
            <a:ext cx="4608512" cy="3816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16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08720"/>
            <a:ext cx="3794219" cy="5688632"/>
          </a:xfrm>
        </p:spPr>
      </p:pic>
      <p:pic>
        <p:nvPicPr>
          <p:cNvPr id="6" name="Содержимое 5" descr="DSC0158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8" y="908720"/>
            <a:ext cx="4176464" cy="2592288"/>
          </a:xfrm>
        </p:spPr>
      </p:pic>
      <p:pic>
        <p:nvPicPr>
          <p:cNvPr id="7" name="Рисунок 6" descr="DSC015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789040"/>
            <a:ext cx="4283968" cy="3068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7" y="332656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Эти стенды рассказывают о славном боевом пути башкирской кавалерийской</a:t>
            </a:r>
          </a:p>
          <a:p>
            <a:r>
              <a:rPr lang="ru-RU" sz="2400" dirty="0" smtClean="0"/>
              <a:t> дивизии , о героях Советского союза нашего района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только нет в нашем музее… . Вот, например , старинная рукописная книга, книги на арабском языке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DSC016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7344815" cy="478112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здесь пионерская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атрибутика:барабан,горн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знамя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DSC016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268760"/>
            <a:ext cx="6120680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Большой вклад в оформление музея в новой школе внес директор школы </a:t>
            </a: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Бариев Вадим </a:t>
            </a:r>
            <a:r>
              <a:rPr lang="ru-RU" sz="3200" b="1" u="sng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Камалович</a:t>
            </a:r>
            <a:r>
              <a:rPr lang="ru-RU" sz="32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32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85313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безгранично благодарны ему  за его труд .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ц.jpg"/>
          <p:cNvPicPr>
            <a:picLocks noChangeAspect="1"/>
          </p:cNvPicPr>
          <p:nvPr/>
        </p:nvPicPr>
        <p:blipFill>
          <a:blip r:embed="rId2" cstate="print"/>
          <a:srcRect l="31062" t="34250" r="22320" b="15351"/>
          <a:stretch>
            <a:fillRect/>
          </a:stretch>
        </p:blipFill>
        <p:spPr>
          <a:xfrm>
            <a:off x="3203848" y="1700808"/>
            <a:ext cx="2592288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1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 музей посетили президент М.Г.Рахимов, композитор М.Шамсутдинова ,башкирские писатели</a:t>
            </a:r>
            <a:endParaRPr lang="ru-RU" sz="3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DSC016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571612"/>
            <a:ext cx="5040560" cy="528638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Этот стенд рассказывает весь пройденный путь школы со дня ее основания 1923 г.</a:t>
            </a:r>
            <a:endParaRPr lang="ru-RU"/>
          </a:p>
        </p:txBody>
      </p:sp>
      <p:pic>
        <p:nvPicPr>
          <p:cNvPr id="4" name="Содержимое 3" descr="DSC016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3691" y="1857364"/>
            <a:ext cx="6724680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7467600" cy="5626121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Каждая экскурсия в школьный музей- это путешествие в историю родного края, богатого событиями. Можно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еще и еще писать о нашем музее , но лучше всего надо побывать там…</a:t>
            </a:r>
          </a:p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новый коллаж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357430"/>
            <a:ext cx="4104456" cy="4311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764704"/>
            <a:ext cx="7704856" cy="4536504"/>
          </a:xfrm>
        </p:spPr>
        <p:txBody>
          <a:bodyPr>
            <a:normAutofit fontScale="90000"/>
          </a:bodyPr>
          <a:lstStyle/>
          <a:p>
            <a:r>
              <a:rPr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на этой ошеломительной ноте мы завершаем. </a:t>
            </a:r>
            <a:r>
              <a:rPr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sym typeface="Wingdings" pitchFamily="2" charset="2"/>
              </a:rPr>
              <a:t> </a:t>
            </a:r>
            <a:br>
              <a:rPr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sym typeface="Wingdings" pitchFamily="2" charset="2"/>
              </a:rPr>
            </a:br>
            <a:r>
              <a:rPr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sym typeface="Wingdings" pitchFamily="2" charset="2"/>
              </a:rPr>
              <a:t>Добро пожаловать в наш музей!</a:t>
            </a:r>
            <a:br>
              <a:rPr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sym typeface="Wingdings" pitchFamily="2" charset="2"/>
              </a:rPr>
            </a:br>
            <a:r>
              <a:rPr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 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ru-RU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внимание ! 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Профиль музея-комплексно-краеведческий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Музей работает  по утвержденному  плану на </a:t>
            </a:r>
            <a:r>
              <a:rPr lang="ru-RU" dirty="0" smtClean="0"/>
              <a:t>каждый учебный год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В состав музея входят директор, руководитель музея, учитель </a:t>
            </a:r>
            <a:r>
              <a:rPr lang="ru-RU" dirty="0" smtClean="0"/>
              <a:t>истории</a:t>
            </a:r>
            <a:r>
              <a:rPr lang="ru-RU" dirty="0" smtClean="0"/>
              <a:t> </a:t>
            </a:r>
            <a:r>
              <a:rPr lang="ru-RU" dirty="0" smtClean="0"/>
              <a:t>и родных языков и учащиеся </a:t>
            </a:r>
            <a:r>
              <a:rPr lang="en-US" dirty="0" smtClean="0"/>
              <a:t>5</a:t>
            </a:r>
            <a:r>
              <a:rPr lang="ru-RU" dirty="0" smtClean="0"/>
              <a:t>-9 классов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7424766" cy="774720"/>
          </a:xfrm>
        </p:spPr>
        <p:txBody>
          <a:bodyPr>
            <a:noAutofit/>
          </a:bodyPr>
          <a:lstStyle/>
          <a:p>
            <a:r>
              <a:rPr lang="ru-RU" sz="2800" dirty="0" smtClean="0"/>
              <a:t>В школе работает объединение «Краеведение» </a:t>
            </a:r>
            <a:endParaRPr lang="ru-RU" sz="2800" dirty="0"/>
          </a:p>
        </p:txBody>
      </p:sp>
      <p:pic>
        <p:nvPicPr>
          <p:cNvPr id="4" name="Содержимое 3" descr="шефство 02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643050"/>
            <a:ext cx="6429419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836712"/>
            <a:ext cx="3534544" cy="504056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Музей основал учитель географии и истории </a:t>
            </a:r>
            <a:r>
              <a:rPr lang="ru-RU" sz="4000" i="1" baseline="-25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БАРИЕВ КАМАЛ МУГИНОВИЧ</a:t>
            </a:r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i="1" baseline="-25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1959 году.</a:t>
            </a:r>
            <a:endParaRPr lang="ru-RU" sz="40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15" y="692696"/>
            <a:ext cx="424847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И с этого </a:t>
            </a:r>
            <a:r>
              <a:rPr lang="ru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момента   экспозиции пополнялись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различными предметами…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DSC015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777792"/>
            <a:ext cx="4176464" cy="3132348"/>
          </a:xfrm>
          <a:effectLst>
            <a:reflection blurRad="6350" stA="50000" endA="275" endPos="40000" dist="1016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6" name="Рисунок 5" descr="DSC016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0005" y="2780928"/>
            <a:ext cx="4128459" cy="3096344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Необычную экспозицию музея составляют старинные предметы наших дедов и отцов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DSC016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181948"/>
            <a:ext cx="4248471" cy="37673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DSC016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2276872"/>
            <a:ext cx="2841780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016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460313" cy="33452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DSC015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636912"/>
            <a:ext cx="4104456" cy="3078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483768" y="317389"/>
            <a:ext cx="6414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Лапти, самовары и некоторые другие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Экспонаты часто используются </a:t>
            </a:r>
            <a:r>
              <a:rPr lang="ru-RU" sz="2400" dirty="0" err="1" smtClean="0">
                <a:solidFill>
                  <a:srgbClr val="FFFF00"/>
                </a:solidFill>
              </a:rPr>
              <a:t>учащи</a:t>
            </a:r>
            <a:r>
              <a:rPr lang="ru-RU" sz="2400" dirty="0" smtClean="0">
                <a:solidFill>
                  <a:srgbClr val="FFFF00"/>
                </a:solidFill>
              </a:rPr>
              <a:t>-</a:t>
            </a:r>
          </a:p>
          <a:p>
            <a:r>
              <a:rPr lang="ru-RU" sz="2400" dirty="0" err="1">
                <a:solidFill>
                  <a:srgbClr val="FFFF00"/>
                </a:solidFill>
              </a:rPr>
              <a:t>м</a:t>
            </a:r>
            <a:r>
              <a:rPr lang="ru-RU" sz="2400" dirty="0" err="1" smtClean="0">
                <a:solidFill>
                  <a:srgbClr val="FFFF00"/>
                </a:solidFill>
              </a:rPr>
              <a:t>ися</a:t>
            </a:r>
            <a:r>
              <a:rPr lang="ru-RU" sz="2400" dirty="0" smtClean="0">
                <a:solidFill>
                  <a:srgbClr val="FFFF00"/>
                </a:solidFill>
              </a:rPr>
              <a:t> на фольклорных выступлениях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Здесь показаны старинные ложки, ножницы и женские украшения</a:t>
            </a:r>
            <a:endParaRPr lang="ru-RU" dirty="0"/>
          </a:p>
        </p:txBody>
      </p:sp>
      <p:pic>
        <p:nvPicPr>
          <p:cNvPr id="5" name="Содержимое 4" descr="DSC0163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88840"/>
            <a:ext cx="3863280" cy="33179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Содержимое 5" descr="DSC016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988840"/>
            <a:ext cx="3657600" cy="4255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Особую гордость музея составляет коллекция старинных монет и денежных купюр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DSC015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88840"/>
            <a:ext cx="3572632" cy="45259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DSC016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564904"/>
            <a:ext cx="4764021" cy="3573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275</TotalTime>
  <Words>272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Техническая</vt:lpstr>
      <vt:lpstr>                      Наш музей </vt:lpstr>
      <vt:lpstr>Профиль музея-комплексно-краеведческий</vt:lpstr>
      <vt:lpstr>В школе работает объединение «Краеведение» </vt:lpstr>
      <vt:lpstr>Музей основал учитель географии и истории БАРИЕВ КАМАЛ МУГИНОВИЧ  в 1959 году.</vt:lpstr>
      <vt:lpstr>      И с этого момента   экспозиции пополнялись различными предметами…</vt:lpstr>
      <vt:lpstr>Необычную экспозицию музея составляют старинные предметы наших дедов и отцов  </vt:lpstr>
      <vt:lpstr>Презентация PowerPoint</vt:lpstr>
      <vt:lpstr>Здесь показаны старинные ложки, ножницы и женские украшения</vt:lpstr>
      <vt:lpstr>Особую гордость музея составляет коллекция старинных монет и денежных купюр </vt:lpstr>
      <vt:lpstr>Презентация PowerPoint</vt:lpstr>
      <vt:lpstr>Я знаю, никакой моей вины  В том, что другие не пришли с войны,  В том, что они – кто старше, кто моложе – Остались там, и не о том же речь,  Что я их мог, но не сумел сберечь, -  Речь не о том, но все же, все же, все же…  А. Твардовский</vt:lpstr>
      <vt:lpstr>Презентация PowerPoint</vt:lpstr>
      <vt:lpstr>Что только нет в нашем музее… . Вот, например , старинная рукописная книга, книги на арабском языке </vt:lpstr>
      <vt:lpstr>А здесь пионерская атрибутика:барабан,горн, знамя</vt:lpstr>
      <vt:lpstr>Большой вклад в оформление музея в новой школе внес директор школы Бариев Вадим Камалович </vt:lpstr>
      <vt:lpstr> наш музей посетили президент М.Г.Рахимов, композитор М.Шамсутдинова ,башкирские писатели</vt:lpstr>
      <vt:lpstr>Этот стенд рассказывает весь пройденный путь школы со дня ее основания 1923 г.</vt:lpstr>
      <vt:lpstr>Презентация PowerPoint</vt:lpstr>
      <vt:lpstr>И на этой ошеломительной ноте мы завершаем.   Добро пожаловать в наш музей! Спасибо  за внимание !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</dc:title>
  <dc:creator>-_-</dc:creator>
  <cp:lastModifiedBy>Учитель</cp:lastModifiedBy>
  <cp:revision>30</cp:revision>
  <dcterms:created xsi:type="dcterms:W3CDTF">2014-04-08T11:29:58Z</dcterms:created>
  <dcterms:modified xsi:type="dcterms:W3CDTF">2025-11-24T07:51:24Z</dcterms:modified>
</cp:coreProperties>
</file>