
<file path=[Content_Types].xml><?xml version="1.0" encoding="utf-8"?>
<Types xmlns="http://schemas.openxmlformats.org/package/2006/content-types">
  <Default Extension="png" ContentType="image/png"/>
  <Default Extension="m4a" ContentType="audio/mp4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3" r:id="rId10"/>
    <p:sldId id="265" r:id="rId11"/>
    <p:sldId id="266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howGuides="1">
      <p:cViewPr varScale="1">
        <p:scale>
          <a:sx n="54" d="100"/>
          <a:sy n="54" d="100"/>
        </p:scale>
        <p:origin x="802" y="6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4173B2F-98E3-673E-8CE6-DB9DEB47C7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98254" y="1496291"/>
            <a:ext cx="7158181" cy="2355417"/>
          </a:xfrm>
        </p:spPr>
        <p:txBody>
          <a:bodyPr anchor="b">
            <a:normAutofit/>
          </a:bodyPr>
          <a:lstStyle>
            <a:lvl1pPr algn="ctr">
              <a:defRPr sz="6600" b="1">
                <a:solidFill>
                  <a:srgbClr val="03493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aa-ET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F5BF3694-8450-048D-BF61-CB1BC0A0DB4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198254" y="3934545"/>
            <a:ext cx="7158181" cy="1293235"/>
          </a:xfrm>
        </p:spPr>
        <p:txBody>
          <a:bodyPr/>
          <a:lstStyle>
            <a:lvl1pPr marL="0" indent="0" algn="ctr">
              <a:buNone/>
              <a:defRPr sz="2400" b="1">
                <a:solidFill>
                  <a:srgbClr val="03493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aa-ET" dirty="0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5DA12F8E-F45E-836C-CE63-0CDF2D0126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7148BF-E72C-44C9-AF40-DF3367AC3068}" type="datetimeFigureOut">
              <a:rPr lang="ru-RU" smtClean="0"/>
              <a:t>12.05.2023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A188CABB-A277-CE70-F72C-6AC3A8FD94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974ED533-A93B-875E-376D-50738F91D3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35A684-EB74-4CBA-A432-A0D552CECD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39130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10E5853-4FF0-3998-28A9-873D4CB7C1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aa-ET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F734FC3C-F823-288D-16A0-3D58DDC8FB5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aa-ET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235DF504-BDD5-6DBD-65E2-AA6DC48054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7148BF-E72C-44C9-AF40-DF3367AC3068}" type="datetimeFigureOut">
              <a:rPr lang="ru-RU" smtClean="0"/>
              <a:t>12.05.2023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3F8424E0-ECD6-B03C-8D91-22E0F74201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F3B7C398-E4DF-1D39-6E86-B079AB9C96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35A684-EB74-4CBA-A432-A0D552CECD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62279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D4FD2C7F-8226-F9FD-CCBD-3435E4FD1E9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aa-ET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FC11E1C5-F637-EB3E-4A5D-70225129446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aa-ET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1CA74249-EA57-60AB-5BC4-BE9E5B4132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7148BF-E72C-44C9-AF40-DF3367AC3068}" type="datetimeFigureOut">
              <a:rPr lang="ru-RU" smtClean="0"/>
              <a:t>12.05.2023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E8F08A20-FC44-E90A-7A8F-E533ACE6F9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EB9CBC54-3D11-347D-8E41-C84311345E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35A684-EB74-4CBA-A432-A0D552CECD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38860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D2004B07-6A97-146D-F62C-50C9B8129F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1350DB7-1547-8C93-F27E-6CCCEBFA11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31655" y="284738"/>
            <a:ext cx="8231909" cy="554183"/>
          </a:xfrm>
        </p:spPr>
        <p:txBody>
          <a:bodyPr/>
          <a:lstStyle>
            <a:lvl1pPr>
              <a:defRPr>
                <a:solidFill>
                  <a:srgbClr val="35493D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aa-ET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FB817E5B-F699-195F-C766-0B25CE25D8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aa-ET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410240F5-95DF-A6FE-6F2E-0C99185D65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7148BF-E72C-44C9-AF40-DF3367AC3068}" type="datetimeFigureOut">
              <a:rPr lang="ru-RU" smtClean="0"/>
              <a:t>12.05.2023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7B6F036F-D60C-EFAD-AF68-D911A566DB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5C1DDE49-91BE-7936-7C70-C340772C2A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35A684-EB74-4CBA-A432-A0D552CECD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62738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91B5196-BA99-84AA-AFAF-0593D70744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aa-ET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B28F47B5-2753-36C4-FB40-7B9C45634C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3EA8EFA6-E26A-7016-DFAA-CFB6740E0B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7148BF-E72C-44C9-AF40-DF3367AC3068}" type="datetimeFigureOut">
              <a:rPr lang="ru-RU" smtClean="0"/>
              <a:t>12.05.2023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9BEEEB67-B716-2016-D853-0B6941F72C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E2281690-5549-9E19-7DB9-77F5413A79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35A684-EB74-4CBA-A432-A0D552CECD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12853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F77ED4F-88A7-65DB-C7D5-1A8B645170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aa-ET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4D99B8A1-F672-5D6A-0304-D03B7FFDD1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aa-ET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99985E09-1899-4AAC-C236-CAAFB06E2B0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aa-ET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AB06BE99-D6C3-9AA2-E184-998D2D80ED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7148BF-E72C-44C9-AF40-DF3367AC3068}" type="datetimeFigureOut">
              <a:rPr lang="ru-RU" smtClean="0"/>
              <a:t>12.05.2023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E023B3A5-064B-F6FE-58AE-A7A5C420FF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AB846CDF-2116-D0BC-794A-CF30D1A7B0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35A684-EB74-4CBA-A432-A0D552CECD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8030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F5DB0EF-DD65-2FE7-8208-CDF744AE9A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aa-ET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C0DBB750-EA6B-63CA-94E3-8A4CBF3724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75C6FB38-DB39-455E-6A30-8722E76A15E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aa-ET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16E26F54-30BF-B384-4979-86F8B491C38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3BE43134-A9BC-543F-4A5C-80D1C476A7E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aa-ET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2E785F6B-27BD-097D-CEF5-2F292153DB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7148BF-E72C-44C9-AF40-DF3367AC3068}" type="datetimeFigureOut">
              <a:rPr lang="ru-RU" smtClean="0"/>
              <a:t>12.05.2023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0EB10648-828C-EE21-9E04-72C5942F06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628D5260-FC6A-2BDF-3FC6-25F4BF9FD0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35A684-EB74-4CBA-A432-A0D552CECD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12125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EEBFF11-40F9-79E8-69E9-9B463DD16F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aa-ET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DECF519C-CA9D-36ED-6D11-3CC9FE8C83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7148BF-E72C-44C9-AF40-DF3367AC3068}" type="datetimeFigureOut">
              <a:rPr lang="ru-RU" smtClean="0"/>
              <a:t>12.05.2023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5FD1EC33-517F-BF18-DA23-DA37F98632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7743DE89-6824-5F2D-A1A0-2563A8A743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35A684-EB74-4CBA-A432-A0D552CECD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49249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C6D7C9AE-778E-E975-56E2-8D530F597F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7148BF-E72C-44C9-AF40-DF3367AC3068}" type="datetimeFigureOut">
              <a:rPr lang="ru-RU" smtClean="0"/>
              <a:t>12.05.2023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008E460F-562E-3D0B-823F-0C81B17B1E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BBF63679-4558-4034-0F54-3875C59A0A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35A684-EB74-4CBA-A432-A0D552CECD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0516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F2F88BF-B977-D2DA-2CB5-74C2CE61C5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aa-ET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12235438-7414-B481-C3FD-FF777E1929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aa-ET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D371748C-6BBB-4D64-0794-58D495E9980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8D4B8577-CF23-04CB-1CA0-3D99C9DF22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7148BF-E72C-44C9-AF40-DF3367AC3068}" type="datetimeFigureOut">
              <a:rPr lang="ru-RU" smtClean="0"/>
              <a:t>12.05.2023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E3408B60-36B0-AC5D-8A82-BEDF8EA6E7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CF7A4B4F-6494-3818-F64A-48BFD79961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35A684-EB74-4CBA-A432-A0D552CECD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65123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082FF73-7D29-1CCC-578F-DAD17BDF98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aa-ET"/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43B45066-C962-DDAA-C569-C957736E5E4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aa-ET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0DFA5A70-AA37-1864-D6A4-AA7C2C3E40D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88C52F74-F582-DDB9-29E5-1F0D2CEA18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7148BF-E72C-44C9-AF40-DF3367AC3068}" type="datetimeFigureOut">
              <a:rPr lang="ru-RU" smtClean="0"/>
              <a:t>12.05.2023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926F05B8-4051-A8BD-6E0B-207373B99F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7D09AF7F-E9EC-4B3A-6E92-0508469DF8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35A684-EB74-4CBA-A432-A0D552CECD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47739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9E06A07B-1289-8F5D-1917-325C09E1D53E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4DB7236-28C6-6C6E-F0E1-F17135E46D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aa-ET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4FD5B222-C7B2-9D62-FC3A-29D8561804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aa-ET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6F7B4EEE-774F-BF38-2016-3AD2740DC66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7148BF-E72C-44C9-AF40-DF3367AC3068}" type="datetimeFigureOut">
              <a:rPr lang="ru-RU" smtClean="0"/>
              <a:t>12.05.2023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9BB98CDC-89A9-DA50-059F-B7FB8DE9E91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66CCD087-3441-253E-2437-B9F082A9C6D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35A684-EB74-4CBA-A432-A0D552CECD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50821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a-E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6" Type="http://schemas.openxmlformats.org/officeDocument/2006/relationships/image" Target="../media/image3.png"/><Relationship Id="rId5" Type="http://schemas.openxmlformats.org/officeDocument/2006/relationships/image" Target="../media/image6.png"/><Relationship Id="rId4" Type="http://schemas.openxmlformats.org/officeDocument/2006/relationships/image" Target="../media/image14.jp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.png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image" Target="../media/image3.png"/><Relationship Id="rId5" Type="http://schemas.openxmlformats.org/officeDocument/2006/relationships/image" Target="../media/image6.png"/><Relationship Id="rId4" Type="http://schemas.openxmlformats.org/officeDocument/2006/relationships/image" Target="../media/image7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image" Target="../media/image3.png"/><Relationship Id="rId5" Type="http://schemas.openxmlformats.org/officeDocument/2006/relationships/image" Target="../media/image6.png"/><Relationship Id="rId4" Type="http://schemas.openxmlformats.org/officeDocument/2006/relationships/image" Target="../media/image8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openxmlformats.org/officeDocument/2006/relationships/image" Target="../media/image3.png"/><Relationship Id="rId5" Type="http://schemas.openxmlformats.org/officeDocument/2006/relationships/image" Target="../media/image6.png"/><Relationship Id="rId4" Type="http://schemas.openxmlformats.org/officeDocument/2006/relationships/image" Target="../media/image9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6" Type="http://schemas.openxmlformats.org/officeDocument/2006/relationships/image" Target="../media/image3.png"/><Relationship Id="rId5" Type="http://schemas.openxmlformats.org/officeDocument/2006/relationships/image" Target="../media/image6.png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6" Type="http://schemas.openxmlformats.org/officeDocument/2006/relationships/image" Target="../media/image3.png"/><Relationship Id="rId5" Type="http://schemas.openxmlformats.org/officeDocument/2006/relationships/image" Target="../media/image6.png"/><Relationship Id="rId4" Type="http://schemas.openxmlformats.org/officeDocument/2006/relationships/image" Target="../media/image11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6" Type="http://schemas.openxmlformats.org/officeDocument/2006/relationships/image" Target="../media/image3.png"/><Relationship Id="rId5" Type="http://schemas.openxmlformats.org/officeDocument/2006/relationships/image" Target="../media/image6.png"/><Relationship Id="rId4" Type="http://schemas.openxmlformats.org/officeDocument/2006/relationships/image" Target="../media/image12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6" Type="http://schemas.openxmlformats.org/officeDocument/2006/relationships/image" Target="../media/image3.png"/><Relationship Id="rId5" Type="http://schemas.openxmlformats.org/officeDocument/2006/relationships/image" Target="../media/image6.png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16909" y="2578608"/>
            <a:ext cx="7158181" cy="1227380"/>
          </a:xfrm>
        </p:spPr>
        <p:txBody>
          <a:bodyPr>
            <a:normAutofit/>
          </a:bodyPr>
          <a:lstStyle/>
          <a:p>
            <a:r>
              <a:rPr lang="ba-RU" sz="7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Телтөҙәткестәр</a:t>
            </a:r>
            <a:endParaRPr lang="ru-RU" sz="7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095999" y="4867233"/>
            <a:ext cx="5400409" cy="1293235"/>
          </a:xfrm>
        </p:spPr>
        <p:txBody>
          <a:bodyPr/>
          <a:lstStyle/>
          <a:p>
            <a:r>
              <a:rPr lang="ba-RU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Әҙерләне: тәрбиәсе Ниғмәтуллина Нурия Ғайса ҡыҙы</a:t>
            </a:r>
            <a:endParaRPr lang="ru-RU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4263" y="248022"/>
            <a:ext cx="2038975" cy="2047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858851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80045" y="6079048"/>
            <a:ext cx="8231909" cy="554183"/>
          </a:xfrm>
        </p:spPr>
        <p:txBody>
          <a:bodyPr>
            <a:normAutofit fontScale="90000"/>
          </a:bodyPr>
          <a:lstStyle/>
          <a:p>
            <a:pPr algn="ctr"/>
            <a:r>
              <a:rPr lang="ba-RU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Ыш-ыш-ыш беҙ шундай тырыш</a:t>
            </a:r>
            <a:endParaRPr lang="ru-RU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8917" y="830400"/>
            <a:ext cx="7854163" cy="5197200"/>
          </a:xfrm>
        </p:spPr>
      </p:pic>
      <p:pic>
        <p:nvPicPr>
          <p:cNvPr id="3" name="тырыш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54813" y="6027600"/>
            <a:ext cx="487363" cy="48736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3080" y="276597"/>
            <a:ext cx="2038975" cy="2047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360797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18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80045" y="3151908"/>
            <a:ext cx="8231909" cy="554183"/>
          </a:xfrm>
        </p:spPr>
        <p:txBody>
          <a:bodyPr>
            <a:normAutofit fontScale="90000"/>
          </a:bodyPr>
          <a:lstStyle/>
          <a:p>
            <a:pPr algn="ctr"/>
            <a:r>
              <a:rPr lang="ba-RU" b="1" i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Иғтибарығыҙ өсөн рәхмәт</a:t>
            </a:r>
            <a:r>
              <a:rPr lang="ru-RU" b="1" i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!</a:t>
            </a:r>
            <a:endParaRPr lang="ru-RU" b="1" i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4276" y="233734"/>
            <a:ext cx="2038975" cy="2047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196312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26335" y="5752850"/>
            <a:ext cx="8231909" cy="554183"/>
          </a:xfrm>
        </p:spPr>
        <p:txBody>
          <a:bodyPr>
            <a:normAutofit fontScale="90000"/>
          </a:bodyPr>
          <a:lstStyle/>
          <a:p>
            <a:pPr algn="ctr"/>
            <a:r>
              <a:rPr lang="ba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Тө-тө-тө ҡунаҡҡа килгән өкө</a:t>
            </a:r>
            <a:endParaRPr lang="ru-RU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438" y="1154352"/>
            <a:ext cx="3398787" cy="4351338"/>
          </a:xfr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8304" y="1352309"/>
            <a:ext cx="6850712" cy="4153381"/>
          </a:xfrm>
          <a:prstGeom prst="rect">
            <a:avLst/>
          </a:prstGeom>
        </p:spPr>
      </p:pic>
      <p:pic>
        <p:nvPicPr>
          <p:cNvPr id="3" name="Өкө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14349" y="5627646"/>
            <a:ext cx="487363" cy="48736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62838" y="0"/>
            <a:ext cx="2038975" cy="2047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475738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97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80045" y="5697986"/>
            <a:ext cx="8231909" cy="554183"/>
          </a:xfrm>
        </p:spPr>
        <p:txBody>
          <a:bodyPr>
            <a:normAutofit fontScale="90000"/>
          </a:bodyPr>
          <a:lstStyle/>
          <a:p>
            <a:pPr algn="ctr"/>
            <a:r>
              <a:rPr lang="ba-RU" b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Ам-ам-ам уйнарға китеп барам</a:t>
            </a:r>
            <a:endParaRPr lang="ru-RU" b="1" dirty="0">
              <a:solidFill>
                <a:schemeClr val="accent5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3574" y="369290"/>
            <a:ext cx="6883263" cy="4962057"/>
          </a:xfrm>
          <a:prstGeom prst="rect">
            <a:avLst/>
          </a:prstGeom>
        </p:spPr>
      </p:pic>
      <p:pic>
        <p:nvPicPr>
          <p:cNvPr id="3" name="уйнарға китеп барам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325245" y="5731395"/>
            <a:ext cx="487363" cy="48736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91401" y="148009"/>
            <a:ext cx="2038975" cy="2047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360233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33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88886" y="6091178"/>
            <a:ext cx="8231909" cy="554183"/>
          </a:xfrm>
        </p:spPr>
        <p:txBody>
          <a:bodyPr>
            <a:normAutofit fontScale="90000"/>
          </a:bodyPr>
          <a:lstStyle/>
          <a:p>
            <a:pPr algn="ctr"/>
            <a:r>
              <a:rPr lang="ba-RU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Оп-оп-оп шарҙарым китте осоп</a:t>
            </a:r>
            <a:endParaRPr lang="ru-RU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7295" y="936053"/>
            <a:ext cx="7935092" cy="5063685"/>
          </a:xfrm>
          <a:prstGeom prst="rect">
            <a:avLst/>
          </a:prstGeom>
        </p:spPr>
      </p:pic>
      <p:pic>
        <p:nvPicPr>
          <p:cNvPr id="3" name="шар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22325" y="5999738"/>
            <a:ext cx="487363" cy="48736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2387" y="119434"/>
            <a:ext cx="2038975" cy="2047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381835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84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45855" y="5990594"/>
            <a:ext cx="8231909" cy="554183"/>
          </a:xfrm>
        </p:spPr>
        <p:txBody>
          <a:bodyPr>
            <a:normAutofit fontScale="90000"/>
          </a:bodyPr>
          <a:lstStyle/>
          <a:p>
            <a:pPr algn="ctr"/>
            <a:r>
              <a:rPr lang="ba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Ға-ға-ға ултырығыҙ поезға </a:t>
            </a:r>
            <a:endParaRPr lang="ru-RU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4172" y="902346"/>
            <a:ext cx="8983656" cy="5053307"/>
          </a:xfrm>
          <a:prstGeom prst="rect">
            <a:avLst/>
          </a:prstGeom>
        </p:spPr>
      </p:pic>
      <p:pic>
        <p:nvPicPr>
          <p:cNvPr id="3" name="поезд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58901" y="5955653"/>
            <a:ext cx="487363" cy="48736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3025" y="148009"/>
            <a:ext cx="2038975" cy="2047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463734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82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80045" y="6219194"/>
            <a:ext cx="8231909" cy="554183"/>
          </a:xfrm>
        </p:spPr>
        <p:txBody>
          <a:bodyPr>
            <a:normAutofit fontScale="90000"/>
          </a:bodyPr>
          <a:lstStyle/>
          <a:p>
            <a:pPr algn="ctr"/>
            <a:r>
              <a:rPr lang="ba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Ма-ма-ма терпе тапҡан алма </a:t>
            </a:r>
            <a:endParaRPr lang="ru-RU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8751" y="0"/>
            <a:ext cx="6254496" cy="6084489"/>
          </a:xfrm>
          <a:prstGeom prst="rect">
            <a:avLst/>
          </a:prstGeom>
        </p:spPr>
      </p:pic>
      <p:pic>
        <p:nvPicPr>
          <p:cNvPr id="3" name="терпе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41197" y="5338639"/>
            <a:ext cx="487363" cy="48736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91413" y="248022"/>
            <a:ext cx="2038975" cy="2047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599893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37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80045" y="6027170"/>
            <a:ext cx="8231909" cy="554183"/>
          </a:xfrm>
        </p:spPr>
        <p:txBody>
          <a:bodyPr>
            <a:normAutofit fontScale="90000"/>
          </a:bodyPr>
          <a:lstStyle/>
          <a:p>
            <a:pPr algn="ctr"/>
            <a:r>
              <a:rPr lang="ba-RU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Ға-ға-ға әйҙә киттек урманға</a:t>
            </a:r>
            <a:endParaRPr lang="ru-RU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9840" y="350701"/>
            <a:ext cx="7132320" cy="5541895"/>
          </a:xfrm>
          <a:prstGeom prst="rect">
            <a:avLst/>
          </a:prstGeom>
        </p:spPr>
      </p:pic>
      <p:pic>
        <p:nvPicPr>
          <p:cNvPr id="3" name="урманға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29717" y="5914744"/>
            <a:ext cx="487363" cy="48736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19976" y="219446"/>
            <a:ext cx="2038975" cy="2047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253995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3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51654" y="6136898"/>
            <a:ext cx="8231909" cy="554183"/>
          </a:xfrm>
        </p:spPr>
        <p:txBody>
          <a:bodyPr>
            <a:normAutofit fontScale="90000"/>
          </a:bodyPr>
          <a:lstStyle/>
          <a:p>
            <a:pPr algn="ctr"/>
            <a:r>
              <a:rPr lang="ba-RU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Ге-ге-ге ҡалай тәмле еләге</a:t>
            </a:r>
            <a:endParaRPr lang="ru-RU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9911" y="636413"/>
            <a:ext cx="7372177" cy="5500485"/>
          </a:xfrm>
        </p:spPr>
      </p:pic>
      <p:pic>
        <p:nvPicPr>
          <p:cNvPr id="3" name="елә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10261" y="5205349"/>
            <a:ext cx="487363" cy="48736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91413" y="315959"/>
            <a:ext cx="2038975" cy="2047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834934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26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80045" y="5944874"/>
            <a:ext cx="8231909" cy="554183"/>
          </a:xfrm>
        </p:spPr>
        <p:txBody>
          <a:bodyPr>
            <a:normAutofit fontScale="90000"/>
          </a:bodyPr>
          <a:lstStyle/>
          <a:p>
            <a:pPr algn="ctr"/>
            <a:r>
              <a:rPr lang="ba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Шә-шә-шә урманда еләк бешә</a:t>
            </a:r>
            <a:endParaRPr lang="ru-RU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16652" y="876631"/>
            <a:ext cx="7589807" cy="4936339"/>
          </a:xfrm>
          <a:prstGeom prst="rect">
            <a:avLst/>
          </a:prstGeom>
        </p:spPr>
      </p:pic>
      <p:pic>
        <p:nvPicPr>
          <p:cNvPr id="3" name="урманда еләк бешә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18821" y="5942260"/>
            <a:ext cx="487363" cy="48736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9988" y="176584"/>
            <a:ext cx="2038975" cy="2047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07341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12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powerpointbase.com-1035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powerpointbase.com-1035</Template>
  <TotalTime>84</TotalTime>
  <Words>47</Words>
  <Application>Microsoft Office PowerPoint</Application>
  <PresentationFormat>Широкоэкранный</PresentationFormat>
  <Paragraphs>12</Paragraphs>
  <Slides>11</Slides>
  <Notes>0</Notes>
  <HiddenSlides>0</HiddenSlides>
  <MMClips>9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powerpointbase.com-1035</vt:lpstr>
      <vt:lpstr>Телтөҙәткестәр</vt:lpstr>
      <vt:lpstr>Тө-тө-тө ҡунаҡҡа килгән өкө</vt:lpstr>
      <vt:lpstr>Ам-ам-ам уйнарға китеп барам</vt:lpstr>
      <vt:lpstr>Оп-оп-оп шарҙарым китте осоп</vt:lpstr>
      <vt:lpstr>Ға-ға-ға ултырығыҙ поезға </vt:lpstr>
      <vt:lpstr>Ма-ма-ма терпе тапҡан алма </vt:lpstr>
      <vt:lpstr>Ға-ға-ға әйҙә киттек урманға</vt:lpstr>
      <vt:lpstr>Ге-ге-ге ҡалай тәмле еләге</vt:lpstr>
      <vt:lpstr>Шә-шә-шә урманда еләк бешә</vt:lpstr>
      <vt:lpstr>Ыш-ыш-ыш беҙ шундай тырыш</vt:lpstr>
      <vt:lpstr>Иғтибарығыҙ өсөн рәхмәт!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Тиҙәйткестәр</dc:title>
  <dc:creator>Учетная запись Майкрософт</dc:creator>
  <cp:lastModifiedBy>Учетная запись Майкрософт</cp:lastModifiedBy>
  <cp:revision>11</cp:revision>
  <dcterms:created xsi:type="dcterms:W3CDTF">2023-02-22T13:41:42Z</dcterms:created>
  <dcterms:modified xsi:type="dcterms:W3CDTF">2023-05-12T10:40:12Z</dcterms:modified>
</cp:coreProperties>
</file>