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59" r:id="rId2"/>
    <p:sldId id="258" r:id="rId3"/>
  </p:sldIdLst>
  <p:sldSz cx="9906000" cy="6858000" type="A4"/>
  <p:notesSz cx="9144000" cy="6858000"/>
  <p:embeddedFontLst>
    <p:embeddedFont>
      <p:font typeface="Calibri" panose="020F0502020204030204" pitchFamily="34" charset="0"/>
      <p:regular r:id="rId5"/>
      <p:bold r:id="rId6"/>
      <p:italic r:id="rId7"/>
      <p:boldItalic r:id="rId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226">
          <p15:clr>
            <a:srgbClr val="A4A3A4"/>
          </p15:clr>
        </p15:guide>
        <p15:guide id="2" pos="308">
          <p15:clr>
            <a:srgbClr val="A4A3A4"/>
          </p15:clr>
        </p15:guide>
        <p15:guide id="3" pos="421">
          <p15:clr>
            <a:srgbClr val="A4A3A4"/>
          </p15:clr>
        </p15:guide>
        <p15:guide id="4" pos="398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3" roundtripDataSignature="AMtx7mhdmKLlIIIsqqk4gkcZzjFaGKwju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334" y="67"/>
      </p:cViewPr>
      <p:guideLst>
        <p:guide orient="horz" pos="3226"/>
        <p:guide pos="308"/>
        <p:guide pos="421"/>
        <p:guide pos="39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customschemas.google.com/relationships/presentationmetadata" Target="metadata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5" Type="http://schemas.openxmlformats.org/officeDocument/2006/relationships/font" Target="fonts/font1.fntdata"/><Relationship Id="rId15" Type="http://schemas.openxmlformats.org/officeDocument/2006/relationships/viewProps" Target="viewProps.xml"/><Relationship Id="rId4" Type="http://schemas.openxmlformats.org/officeDocument/2006/relationships/notesMaster" Target="notesMasters/notesMaster1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714625" y="514350"/>
            <a:ext cx="371475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b5058b94b5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14625" y="514350"/>
            <a:ext cx="371475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2b5058b94b5_0_133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>
            <a:spLocks noGrp="1"/>
          </p:cNvSpPr>
          <p:nvPr>
            <p:ph type="title"/>
          </p:nvPr>
        </p:nvSpPr>
        <p:spPr>
          <a:xfrm>
            <a:off x="681039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4"/>
          <p:cNvSpPr txBox="1">
            <a:spLocks noGrp="1"/>
          </p:cNvSpPr>
          <p:nvPr>
            <p:ph type="body" idx="1"/>
          </p:nvPr>
        </p:nvSpPr>
        <p:spPr>
          <a:xfrm>
            <a:off x="681039" y="1825625"/>
            <a:ext cx="854392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4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3115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7"/>
          <p:cNvSpPr txBox="1"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246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038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935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831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831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831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831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831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831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7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7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8"/>
          <p:cNvSpPr txBox="1">
            <a:spLocks noGrp="1"/>
          </p:cNvSpPr>
          <p:nvPr>
            <p:ph type="title"/>
          </p:nvPr>
        </p:nvSpPr>
        <p:spPr>
          <a:xfrm>
            <a:off x="681039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8"/>
          <p:cNvSpPr txBox="1">
            <a:spLocks noGrp="1"/>
          </p:cNvSpPr>
          <p:nvPr>
            <p:ph type="body" idx="1"/>
          </p:nvPr>
        </p:nvSpPr>
        <p:spPr>
          <a:xfrm>
            <a:off x="681038" y="1825625"/>
            <a:ext cx="42100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8"/>
          <p:cNvSpPr txBox="1">
            <a:spLocks noGrp="1"/>
          </p:cNvSpPr>
          <p:nvPr>
            <p:ph type="body" idx="2"/>
          </p:nvPr>
        </p:nvSpPr>
        <p:spPr>
          <a:xfrm>
            <a:off x="5014913" y="1825625"/>
            <a:ext cx="42100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8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8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8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9"/>
          <p:cNvSpPr txBox="1">
            <a:spLocks noGrp="1"/>
          </p:cNvSpPr>
          <p:nvPr>
            <p:ph type="title"/>
          </p:nvPr>
        </p:nvSpPr>
        <p:spPr>
          <a:xfrm>
            <a:off x="682329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9"/>
          <p:cNvSpPr txBox="1">
            <a:spLocks noGrp="1"/>
          </p:cNvSpPr>
          <p:nvPr>
            <p:ph type="body" idx="1"/>
          </p:nvPr>
        </p:nvSpPr>
        <p:spPr>
          <a:xfrm>
            <a:off x="682329" y="1681164"/>
            <a:ext cx="4190702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246" b="1"/>
            </a:lvl1pPr>
            <a:lvl2pPr marL="914400" lvl="1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038" b="1"/>
            </a:lvl2pPr>
            <a:lvl3pPr marL="1371600" lvl="2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935" b="1"/>
            </a:lvl3pPr>
            <a:lvl4pPr marL="1828800" lvl="3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4pPr>
            <a:lvl5pPr marL="2286000" lvl="4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5pPr>
            <a:lvl6pPr marL="2743200" lvl="5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6pPr>
            <a:lvl7pPr marL="3200400" lvl="6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7pPr>
            <a:lvl8pPr marL="3657600" lvl="7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8pPr>
            <a:lvl9pPr marL="4114800" lvl="8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body" idx="2"/>
          </p:nvPr>
        </p:nvSpPr>
        <p:spPr>
          <a:xfrm>
            <a:off x="682329" y="2505076"/>
            <a:ext cx="4190702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body" idx="3"/>
          </p:nvPr>
        </p:nvSpPr>
        <p:spPr>
          <a:xfrm>
            <a:off x="5014914" y="1681164"/>
            <a:ext cx="4211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246" b="1"/>
            </a:lvl1pPr>
            <a:lvl2pPr marL="914400" lvl="1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038" b="1"/>
            </a:lvl2pPr>
            <a:lvl3pPr marL="1371600" lvl="2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935" b="1"/>
            </a:lvl3pPr>
            <a:lvl4pPr marL="1828800" lvl="3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4pPr>
            <a:lvl5pPr marL="2286000" lvl="4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5pPr>
            <a:lvl6pPr marL="2743200" lvl="5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6pPr>
            <a:lvl7pPr marL="3200400" lvl="6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7pPr>
            <a:lvl8pPr marL="3657600" lvl="7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8pPr>
            <a:lvl9pPr marL="4114800" lvl="8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body" idx="4"/>
          </p:nvPr>
        </p:nvSpPr>
        <p:spPr>
          <a:xfrm>
            <a:off x="5014914" y="2505076"/>
            <a:ext cx="4211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0"/>
          <p:cNvSpPr txBox="1">
            <a:spLocks noGrp="1"/>
          </p:cNvSpPr>
          <p:nvPr>
            <p:ph type="title"/>
          </p:nvPr>
        </p:nvSpPr>
        <p:spPr>
          <a:xfrm>
            <a:off x="681039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0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/>
          </p:nvPr>
        </p:nvSpPr>
        <p:spPr>
          <a:xfrm>
            <a:off x="682328" y="457200"/>
            <a:ext cx="3194944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166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211341" y="987427"/>
            <a:ext cx="5014913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1662"/>
            </a:lvl1pPr>
            <a:lvl2pPr marL="914400" lvl="1" indent="-36195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1454"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246"/>
            </a:lvl3pPr>
            <a:lvl4pPr marL="1828800" lvl="3" indent="-32385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038"/>
            </a:lvl4pPr>
            <a:lvl5pPr marL="2286000" lvl="4" indent="-32385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038"/>
            </a:lvl5pPr>
            <a:lvl6pPr marL="2743200" lvl="5" indent="-32385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038"/>
            </a:lvl6pPr>
            <a:lvl7pPr marL="3200400" lvl="6" indent="-32385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038"/>
            </a:lvl7pPr>
            <a:lvl8pPr marL="3657600" lvl="7" indent="-32385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038"/>
            </a:lvl8pPr>
            <a:lvl9pPr marL="4114800" lvl="8" indent="-32385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038"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body" idx="2"/>
          </p:nvPr>
        </p:nvSpPr>
        <p:spPr>
          <a:xfrm>
            <a:off x="682328" y="2057400"/>
            <a:ext cx="3194944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/>
            </a:lvl1pPr>
            <a:lvl2pPr marL="914400" lvl="1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727"/>
            </a:lvl2pPr>
            <a:lvl3pPr marL="1371600" lvl="2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23"/>
            </a:lvl3pPr>
            <a:lvl4pPr marL="1828800" lvl="3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4pPr>
            <a:lvl5pPr marL="2286000" lvl="4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5pPr>
            <a:lvl6pPr marL="2743200" lvl="5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6pPr>
            <a:lvl7pPr marL="3200400" lvl="6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7pPr>
            <a:lvl8pPr marL="3657600" lvl="7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8pPr>
            <a:lvl9pPr marL="4114800" lvl="8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2"/>
          <p:cNvSpPr txBox="1">
            <a:spLocks noGrp="1"/>
          </p:cNvSpPr>
          <p:nvPr>
            <p:ph type="title"/>
          </p:nvPr>
        </p:nvSpPr>
        <p:spPr>
          <a:xfrm>
            <a:off x="682328" y="457200"/>
            <a:ext cx="3194944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166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2"/>
          <p:cNvSpPr>
            <a:spLocks noGrp="1"/>
          </p:cNvSpPr>
          <p:nvPr>
            <p:ph type="pic" idx="2"/>
          </p:nvPr>
        </p:nvSpPr>
        <p:spPr>
          <a:xfrm>
            <a:off x="4211341" y="987427"/>
            <a:ext cx="5014913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54" name="Google Shape;54;p12"/>
          <p:cNvSpPr txBox="1">
            <a:spLocks noGrp="1"/>
          </p:cNvSpPr>
          <p:nvPr>
            <p:ph type="body" idx="1"/>
          </p:nvPr>
        </p:nvSpPr>
        <p:spPr>
          <a:xfrm>
            <a:off x="682328" y="2057400"/>
            <a:ext cx="3194944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/>
            </a:lvl1pPr>
            <a:lvl2pPr marL="914400" lvl="1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727"/>
            </a:lvl2pPr>
            <a:lvl3pPr marL="1371600" lvl="2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23"/>
            </a:lvl3pPr>
            <a:lvl4pPr marL="1828800" lvl="3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4pPr>
            <a:lvl5pPr marL="2286000" lvl="4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5pPr>
            <a:lvl6pPr marL="2743200" lvl="5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6pPr>
            <a:lvl7pPr marL="3200400" lvl="6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7pPr>
            <a:lvl8pPr marL="3657600" lvl="7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8pPr>
            <a:lvl9pPr marL="4114800" lvl="8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9pPr>
          </a:lstStyle>
          <a:p>
            <a:endParaRPr/>
          </a:p>
        </p:txBody>
      </p:sp>
      <p:sp>
        <p:nvSpPr>
          <p:cNvPr id="55" name="Google Shape;55;p12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2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>
            <a:spLocks noGrp="1"/>
          </p:cNvSpPr>
          <p:nvPr>
            <p:ph type="title"/>
          </p:nvPr>
        </p:nvSpPr>
        <p:spPr>
          <a:xfrm>
            <a:off x="681039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body" idx="1"/>
          </p:nvPr>
        </p:nvSpPr>
        <p:spPr>
          <a:xfrm rot="5400000">
            <a:off x="2777331" y="-270668"/>
            <a:ext cx="4351338" cy="8543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>
            <a:spLocks noGrp="1"/>
          </p:cNvSpPr>
          <p:nvPr>
            <p:ph type="title"/>
          </p:nvPr>
        </p:nvSpPr>
        <p:spPr>
          <a:xfrm rot="5400000">
            <a:off x="5251054" y="2203054"/>
            <a:ext cx="5811838" cy="2135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body" idx="1"/>
          </p:nvPr>
        </p:nvSpPr>
        <p:spPr>
          <a:xfrm rot="5400000">
            <a:off x="917179" y="128985"/>
            <a:ext cx="5811838" cy="62841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4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681039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>
          <a:xfrm>
            <a:off x="681039" y="1825625"/>
            <a:ext cx="854392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3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3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8E6026-9F18-4FBC-8362-1490EDD9D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128BD19-6B7D-49FA-995B-102B7F2293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E965C17-8D14-4A1C-88DF-724C466B6B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97"/>
            <a:ext cx="9916415" cy="6850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126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FD290DB-D5C4-4A9B-8384-22441BBA57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6" y="0"/>
            <a:ext cx="9902173" cy="686065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0</Words>
  <Application>Microsoft Office PowerPoint</Application>
  <PresentationFormat>Лист A4 (210x297 мм)</PresentationFormat>
  <Paragraphs>0</Paragraphs>
  <Slides>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5" baseType="lpstr">
      <vt:lpstr>Arial</vt:lpstr>
      <vt:lpstr>Calibri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Matebook</dc:creator>
  <cp:lastModifiedBy>ФЦРПСП</cp:lastModifiedBy>
  <cp:revision>5</cp:revision>
  <dcterms:modified xsi:type="dcterms:W3CDTF">2024-03-20T14:26:14Z</dcterms:modified>
</cp:coreProperties>
</file>