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9906000" cy="6858000" type="A4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dmKLlIIIsqqk4gkcZzjFaGKwj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34" y="67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5058b94b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5058b94b5_0_1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E6026-9F18-4FBC-8362-1490EDD9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28BD19-6B7D-49FA-995B-102B7F229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65C17-8D14-4A1C-88DF-724C466B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7"/>
            <a:ext cx="9916415" cy="68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290DB-D5C4-4A9B-8384-22441BBA5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" y="0"/>
            <a:ext cx="9902173" cy="6860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Лист A4 (210x297 мм)</PresentationFormat>
  <Paragraphs>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ФЦРПСП</cp:lastModifiedBy>
  <cp:revision>5</cp:revision>
  <dcterms:modified xsi:type="dcterms:W3CDTF">2024-03-20T14:26:14Z</dcterms:modified>
</cp:coreProperties>
</file>