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76" r:id="rId3"/>
    <p:sldId id="258" r:id="rId4"/>
    <p:sldId id="259" r:id="rId5"/>
    <p:sldId id="260" r:id="rId6"/>
    <p:sldId id="274" r:id="rId7"/>
    <p:sldId id="27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8" r:id="rId17"/>
    <p:sldId id="269" r:id="rId18"/>
    <p:sldId id="270" r:id="rId19"/>
    <p:sldId id="271" r:id="rId20"/>
    <p:sldId id="272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22F8F-46D5-4EF1-8A6B-815895CB3B07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60BE4-8BE1-4A6D-B74F-810E151531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67000"/>
            <a:lum/>
          </a:blip>
          <a:srcRect/>
          <a:stretch>
            <a:fillRect t="-40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FF138-7760-45E7-A085-2C849058BAB5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"/>
            <a:ext cx="7054552" cy="6858000"/>
          </a:xfrm>
        </p:spPr>
        <p:txBody>
          <a:bodyPr anchor="ctr"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Book Antiqua" pitchFamily="18" charset="0"/>
              </a:rPr>
              <a:t>ПРАВИЛЬНОЕ ПИТАНИЕ-ЗАЛОГ ЗДОРОВЬЯ.</a:t>
            </a:r>
            <a:endParaRPr lang="ru-RU" sz="4000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74523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latin typeface="Book Antiqua" pitchFamily="18" charset="0"/>
              </a:rPr>
              <a:t>РЫБА</a:t>
            </a:r>
          </a:p>
          <a:p>
            <a:r>
              <a:rPr lang="ru-RU" sz="3600" dirty="0" smtClean="0">
                <a:latin typeface="Book Antiqua" pitchFamily="18" charset="0"/>
              </a:rPr>
              <a:t>Это </a:t>
            </a:r>
            <a:r>
              <a:rPr lang="ru-RU" sz="3600" dirty="0">
                <a:latin typeface="Book Antiqua" pitchFamily="18" charset="0"/>
              </a:rPr>
              <a:t>важнейший источник питательных веществ высокой биологической ценности. Белки рыбы лучше перевариваются и усваиваются организмом. Рыба содержит фосфор, кальций, необходимые для роста и крепости зубов и костей. В ней много витаминов А и </a:t>
            </a:r>
            <a:r>
              <a:rPr lang="en-US" sz="3600" dirty="0" smtClean="0">
                <a:latin typeface="Book Antiqua" pitchFamily="18" charset="0"/>
              </a:rPr>
              <a:t>D</a:t>
            </a:r>
            <a:r>
              <a:rPr lang="ru-RU" sz="3600" dirty="0" smtClean="0">
                <a:latin typeface="Book Antiqua" pitchFamily="18" charset="0"/>
              </a:rPr>
              <a:t>, </a:t>
            </a:r>
            <a:r>
              <a:rPr lang="ru-RU" sz="3600" dirty="0">
                <a:latin typeface="Book Antiqua" pitchFamily="18" charset="0"/>
              </a:rPr>
              <a:t>микроэлементов, йода</a:t>
            </a:r>
          </a:p>
        </p:txBody>
      </p:sp>
      <p:pic>
        <p:nvPicPr>
          <p:cNvPr id="4" name="Рисунок 3" descr="рыба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444208" y="4481736"/>
            <a:ext cx="2376264" cy="23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54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уриц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516216" y="4509120"/>
            <a:ext cx="2157202" cy="18242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6858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latin typeface="Book Antiqua" pitchFamily="18" charset="0"/>
              </a:rPr>
              <a:t>МЯСО ПТИЦЫ</a:t>
            </a:r>
          </a:p>
          <a:p>
            <a:r>
              <a:rPr lang="ru-RU" sz="3600" dirty="0" smtClean="0">
                <a:latin typeface="Book Antiqua" pitchFamily="18" charset="0"/>
              </a:rPr>
              <a:t>Куриное </a:t>
            </a:r>
            <a:r>
              <a:rPr lang="ru-RU" sz="3600" dirty="0">
                <a:latin typeface="Book Antiqua" pitchFamily="18" charset="0"/>
              </a:rPr>
              <a:t>мясо - незаменимый продукт по количеству витаминов и полезных веществ, является прекрасным продуктом для роста костей. Полезно для зрения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 bright="21000"/>
          </a:blip>
          <a:srcRect/>
          <a:stretch>
            <a:fillRect r="-2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cap="all" dirty="0" smtClean="0">
                <a:latin typeface="Book Antiqua" pitchFamily="18" charset="0"/>
              </a:rPr>
              <a:t>Молоко и кисломолочные продукты</a:t>
            </a:r>
          </a:p>
          <a:p>
            <a:r>
              <a:rPr lang="ru-RU" sz="3200" dirty="0" smtClean="0">
                <a:latin typeface="Book Antiqua" pitchFamily="18" charset="0"/>
              </a:rPr>
              <a:t>Кисломолочные </a:t>
            </a:r>
            <a:r>
              <a:rPr lang="ru-RU" sz="3200" dirty="0">
                <a:latin typeface="Book Antiqua" pitchFamily="18" charset="0"/>
              </a:rPr>
              <a:t>продукты помогут поддержать иммунитет. В них содержатся живые бактерии необходимые для правильной работы кишечника. Каждый день на Вашем столе должны быть и молочные продукты - источник витаминов А и Е. А вот потребление продуктов, содержащих много животных жиров, таких, как: мороженое, майонез, жирные соусы - старайтесь ограничивать. </a:t>
            </a:r>
          </a:p>
        </p:txBody>
      </p:sp>
      <p:pic>
        <p:nvPicPr>
          <p:cNvPr id="3" name="Рисунок 2" descr="молоко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660232" y="4653136"/>
            <a:ext cx="2016224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яйца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1560" y="4005064"/>
            <a:ext cx="2625351" cy="21979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latin typeface="Book Antiqua" pitchFamily="18" charset="0"/>
              </a:rPr>
              <a:t>ЯЙЦА</a:t>
            </a:r>
          </a:p>
          <a:p>
            <a:r>
              <a:rPr lang="ru-RU" sz="3600" dirty="0" smtClean="0">
                <a:latin typeface="Book Antiqua" pitchFamily="18" charset="0"/>
              </a:rPr>
              <a:t>Куриные </a:t>
            </a:r>
            <a:r>
              <a:rPr lang="ru-RU" sz="3600" dirty="0">
                <a:latin typeface="Book Antiqua" pitchFamily="18" charset="0"/>
              </a:rPr>
              <a:t>яйца – питательный и ценный продукт питания. В состав яйца входят: минеральные вещества, витамины группы В, </a:t>
            </a:r>
            <a:r>
              <a:rPr lang="ru-RU" sz="3600" dirty="0" smtClean="0">
                <a:latin typeface="Book Antiqua" pitchFamily="18" charset="0"/>
              </a:rPr>
              <a:t>Е,</a:t>
            </a:r>
            <a:r>
              <a:rPr lang="en-US" sz="3600" dirty="0" smtClean="0">
                <a:latin typeface="Book Antiqua" pitchFamily="18" charset="0"/>
              </a:rPr>
              <a:t> D</a:t>
            </a:r>
            <a:r>
              <a:rPr lang="ru-RU" sz="3600" dirty="0" smtClean="0">
                <a:latin typeface="Book Antiqua" pitchFamily="18" charset="0"/>
              </a:rPr>
              <a:t>, </a:t>
            </a:r>
            <a:r>
              <a:rPr lang="ru-RU" sz="3600" dirty="0">
                <a:latin typeface="Book Antiqua" pitchFamily="18" charset="0"/>
              </a:rPr>
              <a:t>РР, А 87% воды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latin typeface="Book Antiqua" pitchFamily="18" charset="0"/>
              </a:rPr>
              <a:t>ФРУКТЫ И ОВОЩИ</a:t>
            </a:r>
          </a:p>
          <a:p>
            <a:r>
              <a:rPr lang="ru-RU" sz="3600" dirty="0" smtClean="0">
                <a:latin typeface="Book Antiqua" pitchFamily="18" charset="0"/>
              </a:rPr>
              <a:t>Фрукты </a:t>
            </a:r>
            <a:r>
              <a:rPr lang="ru-RU" sz="3600" dirty="0">
                <a:latin typeface="Book Antiqua" pitchFamily="18" charset="0"/>
              </a:rPr>
              <a:t>и овощи содержат много незаменимых витаминов и минералов, Один из них- витамин С, поэтому они должны входить в рацион питания. Салаты из зелени с растительными маслами должны быть в рационе питания ежедневно. Овощи, ягоды и фрукты – витаминные продукты.</a:t>
            </a:r>
          </a:p>
        </p:txBody>
      </p:sp>
      <p:pic>
        <p:nvPicPr>
          <p:cNvPr id="5" name="Рисунок 4" descr="яблокл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695728" y="4899382"/>
            <a:ext cx="2448272" cy="19586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cap="all" dirty="0" smtClean="0">
                <a:solidFill>
                  <a:srgbClr val="FF0000"/>
                </a:solidFill>
                <a:latin typeface="Book Antiqua" pitchFamily="18" charset="0"/>
              </a:rPr>
              <a:t>    </a:t>
            </a:r>
            <a:r>
              <a:rPr lang="ru-RU" sz="3600" u="sng" cap="all" dirty="0" smtClean="0">
                <a:solidFill>
                  <a:srgbClr val="FF0000"/>
                </a:solidFill>
                <a:latin typeface="Book Antiqua" pitchFamily="18" charset="0"/>
              </a:rPr>
              <a:t>Витамины </a:t>
            </a:r>
            <a:r>
              <a:rPr lang="ru-RU" sz="3600" u="sng" cap="all" dirty="0">
                <a:solidFill>
                  <a:srgbClr val="FF0000"/>
                </a:solidFill>
                <a:latin typeface="Book Antiqua" pitchFamily="18" charset="0"/>
              </a:rPr>
              <a:t>в нашей </a:t>
            </a:r>
            <a:r>
              <a:rPr lang="ru-RU" sz="3600" u="sng" cap="all" dirty="0" smtClean="0">
                <a:solidFill>
                  <a:srgbClr val="FF0000"/>
                </a:solidFill>
                <a:latin typeface="Book Antiqua" pitchFamily="18" charset="0"/>
              </a:rPr>
              <a:t>жизни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Book Antiqua" pitchFamily="18" charset="0"/>
              </a:rPr>
              <a:t>Слово </a:t>
            </a:r>
            <a:r>
              <a:rPr lang="ru-RU" sz="3600" dirty="0">
                <a:solidFill>
                  <a:srgbClr val="FF0000"/>
                </a:solidFill>
                <a:latin typeface="Book Antiqua" pitchFamily="18" charset="0"/>
              </a:rPr>
              <a:t>«витамин» придумал американский ученый-биохимик Казимир Функ. Он открыл, что вещество («амин»), содержащееся в оболочке рисового зерна, жизненно необходимо. Соединив латинское слово vita («жизнь») с «амин», получилось слово «витамин».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l="-18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Book Antiqua" pitchFamily="18" charset="0"/>
              </a:rPr>
              <a:t>Если вы хотите хорошо расти, хорошо видеть и иметь крепкие зубы, вам нужен </a:t>
            </a:r>
            <a:r>
              <a:rPr lang="ru-RU" sz="2400" dirty="0" smtClean="0">
                <a:solidFill>
                  <a:srgbClr val="FF0000"/>
                </a:solidFill>
                <a:latin typeface="Book Antiqua" pitchFamily="18" charset="0"/>
              </a:rPr>
              <a:t>– Витамин А</a:t>
            </a:r>
            <a:endParaRPr lang="ru-RU" sz="24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3" name="Рисунок 2" descr="а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" y="1268760"/>
            <a:ext cx="9144000" cy="5589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l="-18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Book Antiqua" pitchFamily="18" charset="0"/>
              </a:rPr>
              <a:t>Если вы хотите быть сильными, иметь хороший аппетит и не хотите огорчаться и плакать по пустякам, вам нужен </a:t>
            </a:r>
            <a:r>
              <a:rPr lang="ru-RU" sz="2400" dirty="0" smtClean="0">
                <a:solidFill>
                  <a:srgbClr val="FF0000"/>
                </a:solidFill>
                <a:latin typeface="Book Antiqua" pitchFamily="18" charset="0"/>
              </a:rPr>
              <a:t>– Витамин В</a:t>
            </a:r>
            <a:endParaRPr lang="ru-RU" sz="24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3" name="Рисунок 2" descr="в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l="-18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Book Antiqua" pitchFamily="18" charset="0"/>
              </a:rPr>
              <a:t>Если вы хотите реже простужаться, быть бодрыми, быстрее выздоравливать, вам нужен </a:t>
            </a:r>
            <a:r>
              <a:rPr lang="ru-RU" sz="2400" dirty="0" smtClean="0">
                <a:latin typeface="Book Antiqua" pitchFamily="18" charset="0"/>
              </a:rPr>
              <a:t>– Витамин С</a:t>
            </a:r>
            <a:endParaRPr lang="ru-RU" sz="2400" dirty="0">
              <a:latin typeface="Book Antiqua" pitchFamily="18" charset="0"/>
            </a:endParaRPr>
          </a:p>
        </p:txBody>
      </p:sp>
      <p:pic>
        <p:nvPicPr>
          <p:cNvPr id="3" name="Рисунок 2" descr="с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1124744"/>
            <a:ext cx="9144000" cy="5733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64704"/>
            <a:ext cx="9144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Book Antiqua" pitchFamily="18" charset="0"/>
              </a:rPr>
              <a:t>Вопросы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Book Antiqua" pitchFamily="18" charset="0"/>
              </a:rPr>
              <a:t>1.Что такое здоровье?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Book Antiqua" pitchFamily="18" charset="0"/>
              </a:rPr>
              <a:t>2.Основная цель здорового питания.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Book Antiqua" pitchFamily="18" charset="0"/>
              </a:rPr>
              <a:t>3.Основные принципы здорового питания.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Book Antiqua" pitchFamily="18" charset="0"/>
              </a:rPr>
              <a:t>4.Необходимые продукты для нормальной жизнедеятельности.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Book Antiqua" pitchFamily="18" charset="0"/>
              </a:rPr>
              <a:t>5. Рацион полноценного питания детей школьного возраста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l="-18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Book Antiqua" pitchFamily="18" charset="0"/>
              </a:rPr>
              <a:t>Если вы хотите чтобы ваши зубы и кости не стали мягкими и хрупкими, вам нужен </a:t>
            </a:r>
            <a:r>
              <a:rPr lang="ru-RU" sz="2400" dirty="0" smtClean="0">
                <a:solidFill>
                  <a:srgbClr val="FF0000"/>
                </a:solidFill>
                <a:latin typeface="Book Antiqua" pitchFamily="18" charset="0"/>
              </a:rPr>
              <a:t>– Витамин </a:t>
            </a:r>
            <a:r>
              <a:rPr lang="en-US" sz="2400" dirty="0" smtClean="0">
                <a:solidFill>
                  <a:srgbClr val="FF0000"/>
                </a:solidFill>
                <a:latin typeface="Book Antiqua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4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24744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Book Antiqua" pitchFamily="18" charset="0"/>
              </a:rPr>
              <a:t>Сахар </a:t>
            </a:r>
            <a:r>
              <a:rPr lang="ru-RU" sz="2800" dirty="0">
                <a:latin typeface="Book Antiqua" pitchFamily="18" charset="0"/>
              </a:rPr>
              <a:t>вызывает кариес, ожирение, болезни сердечно- сосудистой системы и даже сахарный диабет.</a:t>
            </a:r>
          </a:p>
          <a:p>
            <a:r>
              <a:rPr lang="ru-RU" sz="2800" dirty="0" smtClean="0">
                <a:latin typeface="Book Antiqua" pitchFamily="18" charset="0"/>
              </a:rPr>
              <a:t/>
            </a:r>
            <a:br>
              <a:rPr lang="ru-RU" sz="2800" dirty="0" smtClean="0">
                <a:latin typeface="Book Antiqua" pitchFamily="18" charset="0"/>
              </a:rPr>
            </a:br>
            <a:r>
              <a:rPr lang="ru-RU" sz="2800" dirty="0" smtClean="0">
                <a:latin typeface="Book Antiqua" pitchFamily="18" charset="0"/>
              </a:rPr>
              <a:t>Употребление </a:t>
            </a:r>
            <a:r>
              <a:rPr lang="ru-RU" sz="2800" dirty="0">
                <a:latin typeface="Book Antiqua" pitchFamily="18" charset="0"/>
              </a:rPr>
              <a:t>бензола (краситель) в больших количествах может вызвать заболевание лейкемией (рак крови) и другие онкологические заболевания.</a:t>
            </a:r>
          </a:p>
          <a:p>
            <a:r>
              <a:rPr lang="ru-RU" sz="2800" dirty="0" smtClean="0">
                <a:latin typeface="Book Antiqua" pitchFamily="18" charset="0"/>
              </a:rPr>
              <a:t/>
            </a:r>
            <a:br>
              <a:rPr lang="ru-RU" sz="2800" dirty="0" smtClean="0">
                <a:latin typeface="Book Antiqua" pitchFamily="18" charset="0"/>
              </a:rPr>
            </a:br>
            <a:r>
              <a:rPr lang="ru-RU" sz="2800" dirty="0" smtClean="0">
                <a:latin typeface="Book Antiqua" pitchFamily="18" charset="0"/>
              </a:rPr>
              <a:t>Кофеин </a:t>
            </a:r>
            <a:r>
              <a:rPr lang="ru-RU" sz="2800" dirty="0">
                <a:latin typeface="Book Antiqua" pitchFamily="18" charset="0"/>
              </a:rPr>
              <a:t>– истощение нервной системы, усталость, апатия или, наоборот, Раздражительность, беспокойный сон, головные боли.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88640"/>
            <a:ext cx="60724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u="sng" dirty="0" smtClean="0">
                <a:latin typeface="Book Antiqua" pitchFamily="18" charset="0"/>
              </a:rPr>
              <a:t> НЕЗДОРОВОЕ ПИТАНИЕ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Book Antiqua" pitchFamily="18" charset="0"/>
              </a:rPr>
              <a:t>Специалисты выделяют следующие основные составляющие здорового образа жизни:</a:t>
            </a:r>
          </a:p>
          <a:p>
            <a:r>
              <a:rPr lang="ru-RU" sz="2800" dirty="0">
                <a:latin typeface="Book Antiqua" pitchFamily="18" charset="0"/>
              </a:rPr>
              <a:t>занятия спортом;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latin typeface="Book Antiqua" pitchFamily="18" charset="0"/>
              </a:rPr>
              <a:t>отказ от вредных привычек;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latin typeface="Book Antiqua" pitchFamily="18" charset="0"/>
              </a:rPr>
              <a:t>полноценный отдых;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latin typeface="Book Antiqua" pitchFamily="18" charset="0"/>
              </a:rPr>
              <a:t>сбалансированное питание;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latin typeface="Book Antiqua" pitchFamily="18" charset="0"/>
              </a:rPr>
              <a:t>укрепление иммунитета;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latin typeface="Book Antiqua" pitchFamily="18" charset="0"/>
              </a:rPr>
              <a:t>соблюдение правил личной гигиены;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latin typeface="Book Antiqua" pitchFamily="18" charset="0"/>
              </a:rPr>
              <a:t>отказ от вредных привычек;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>
                <a:latin typeface="Book Antiqua" pitchFamily="18" charset="0"/>
              </a:rPr>
              <a:t>хорошее эмоционально-психическое состояние.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46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136064"/>
            <a:ext cx="914400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Здоровое питание </a:t>
            </a:r>
            <a:endParaRPr kumimoji="0" lang="ru-RU" sz="40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Сбалансированное меню позволяет удовлетворить все энергетические потребности детского организма. Питание ребенка должно быть здоровым, важно вовремя вводить прикорм и избегать употребления вредных продуктов. Правильный рацион обеспечивает нормальное умственное и физическое развитие ребенка, усиливает остроту зрения ввиду присутствия в продуктах большого количества минералов и витаминов.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467544" y="3933056"/>
            <a:ext cx="5616624" cy="2448272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Book Antiqua" pitchFamily="18" charset="0"/>
              </a:rPr>
              <a:t>Какой должна быть здоровая пища</a:t>
            </a:r>
            <a:r>
              <a:rPr lang="en-US" sz="3600" dirty="0" smtClean="0">
                <a:solidFill>
                  <a:srgbClr val="FF0000"/>
                </a:solidFill>
                <a:latin typeface="Book Antiqua" pitchFamily="18" charset="0"/>
              </a:rPr>
              <a:t>?</a:t>
            </a:r>
            <a:endParaRPr lang="ru-RU" sz="36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755576" y="476672"/>
            <a:ext cx="2232248" cy="1584176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Book Antiqua" pitchFamily="18" charset="0"/>
              </a:rPr>
              <a:t>В</a:t>
            </a:r>
            <a:r>
              <a:rPr lang="ru-RU" sz="2400" dirty="0" smtClean="0">
                <a:solidFill>
                  <a:srgbClr val="FF0000"/>
                </a:solidFill>
                <a:latin typeface="Book Antiqua" pitchFamily="18" charset="0"/>
              </a:rPr>
              <a:t>кусная</a:t>
            </a:r>
            <a:endParaRPr lang="ru-RU" sz="24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2267744" y="2132856"/>
            <a:ext cx="2160240" cy="1512168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Book Antiqua" pitchFamily="18" charset="0"/>
              </a:rPr>
              <a:t>П</a:t>
            </a:r>
            <a:r>
              <a:rPr lang="ru-RU" sz="2000" dirty="0" smtClean="0">
                <a:solidFill>
                  <a:srgbClr val="FF0000"/>
                </a:solidFill>
                <a:latin typeface="Book Antiqua" pitchFamily="18" charset="0"/>
              </a:rPr>
              <a:t>олезная</a:t>
            </a:r>
            <a:endParaRPr lang="ru-RU" sz="20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3779912" y="260648"/>
            <a:ext cx="2808312" cy="18002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Содержащая витамины и минералы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6228184" y="1340768"/>
            <a:ext cx="2915816" cy="1872208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  <a:latin typeface="Book Antiqua" pitchFamily="18" charset="0"/>
              </a:rPr>
              <a:t>Р</a:t>
            </a:r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азнообразная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6084168" y="3717032"/>
            <a:ext cx="3059832" cy="216024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Экологически чистая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04664"/>
            <a:ext cx="91440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>
                <a:solidFill>
                  <a:srgbClr val="FF0000"/>
                </a:solidFill>
                <a:latin typeface="Book Antiqua" pitchFamily="18" charset="0"/>
              </a:rPr>
              <a:t>Правила здорового питания для </a:t>
            </a:r>
            <a:r>
              <a:rPr lang="ru-RU" sz="3600" u="sng" dirty="0" smtClean="0">
                <a:solidFill>
                  <a:srgbClr val="FF0000"/>
                </a:solidFill>
                <a:latin typeface="Book Antiqua" pitchFamily="18" charset="0"/>
              </a:rPr>
              <a:t>детей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Разнообразное питание.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Приемы </a:t>
            </a:r>
            <a:r>
              <a:rPr lang="ru-RU" sz="2800" dirty="0">
                <a:solidFill>
                  <a:srgbClr val="FF0000"/>
                </a:solidFill>
                <a:latin typeface="Book Antiqua" pitchFamily="18" charset="0"/>
              </a:rPr>
              <a:t>пищи должны быть 4-5 кратными в течение </a:t>
            </a: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дня.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Ежедневно </a:t>
            </a:r>
            <a:r>
              <a:rPr lang="ru-RU" sz="2800" dirty="0">
                <a:solidFill>
                  <a:srgbClr val="FF0000"/>
                </a:solidFill>
                <a:latin typeface="Book Antiqua" pitchFamily="18" charset="0"/>
              </a:rPr>
              <a:t>молоко и молочнокислые </a:t>
            </a: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продукты.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Ежедневно </a:t>
            </a:r>
            <a:r>
              <a:rPr lang="ru-RU" sz="2800" dirty="0">
                <a:solidFill>
                  <a:srgbClr val="FF0000"/>
                </a:solidFill>
                <a:latin typeface="Book Antiqua" pitchFamily="18" charset="0"/>
              </a:rPr>
              <a:t>овощи и </a:t>
            </a: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фрукты.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Меньше </a:t>
            </a:r>
            <a:r>
              <a:rPr lang="ru-RU" sz="2800" dirty="0">
                <a:solidFill>
                  <a:srgbClr val="FF0000"/>
                </a:solidFill>
                <a:latin typeface="Book Antiqua" pitchFamily="18" charset="0"/>
              </a:rPr>
              <a:t>соли, майонеза, острых специй. </a:t>
            </a:r>
            <a:endParaRPr lang="ru-RU" sz="2800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Меньше </a:t>
            </a:r>
            <a:r>
              <a:rPr lang="ru-RU" sz="2800" dirty="0">
                <a:solidFill>
                  <a:srgbClr val="FF0000"/>
                </a:solidFill>
                <a:latin typeface="Book Antiqua" pitchFamily="18" charset="0"/>
              </a:rPr>
              <a:t>сахара, кондитерских изделий, сладких, особенно газированных </a:t>
            </a: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напитков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Отдавать </a:t>
            </a:r>
            <a:r>
              <a:rPr lang="ru-RU" sz="2800" dirty="0">
                <a:solidFill>
                  <a:srgbClr val="FF0000"/>
                </a:solidFill>
                <a:latin typeface="Book Antiqua" pitchFamily="18" charset="0"/>
              </a:rPr>
              <a:t>предпочтение блюдам, приготовленным на пару, отварным. 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FF0000"/>
                </a:solidFill>
                <a:latin typeface="Book Antiqua" pitchFamily="18" charset="0"/>
              </a:rPr>
              <a:t>Сбалансированный </a:t>
            </a:r>
            <a:r>
              <a:rPr lang="ru-RU" sz="2800" dirty="0">
                <a:solidFill>
                  <a:srgbClr val="FF0000"/>
                </a:solidFill>
                <a:latin typeface="Book Antiqua" pitchFamily="18" charset="0"/>
              </a:rPr>
              <a:t>рацион питания</a:t>
            </a:r>
            <a:r>
              <a:rPr lang="ru-RU" sz="2800" dirty="0">
                <a:latin typeface="Book Antiqua" pitchFamily="18" charset="0"/>
              </a:rPr>
              <a:t>. 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52000"/>
            <a:lum/>
          </a:blip>
          <a:srcRect/>
          <a:stretch>
            <a:fillRect l="-25000" t="-1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42088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ea typeface="Calibri" pitchFamily="34" charset="0"/>
                <a:cs typeface="Times New Roman" pitchFamily="18" charset="0"/>
              </a:rPr>
              <a:t>ПИТАТЬСЯ НАДО СТРОГО ПО ЧАСАМ</a:t>
            </a:r>
            <a:endParaRPr kumimoji="0" lang="ru-RU" sz="32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l="-5000" r="-5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548680"/>
            <a:ext cx="5080237" cy="707886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r>
              <a:rPr lang="ru-RU" sz="4000" u="sng" dirty="0">
                <a:solidFill>
                  <a:srgbClr val="FF0000"/>
                </a:solidFill>
                <a:latin typeface="Book Antiqua" pitchFamily="18" charset="0"/>
              </a:rPr>
              <a:t>Полезные продукты</a:t>
            </a: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2099247"/>
            <a:ext cx="91440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РЫБА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МЯСО ПТИЦЫ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МОЛОКО И КИСЛОМОЛОЧНЫЕ ПРОДУКТЫ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ЯЙЦА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Book Antiqu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 Antiqua" pitchFamily="18" charset="0"/>
                <a:ea typeface="Calibri" pitchFamily="34" charset="0"/>
                <a:cs typeface="Arial" pitchFamily="34" charset="0"/>
              </a:rPr>
              <a:t>ОВОЩИ И ФРУКТЫ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Book Antiqu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621</Words>
  <Application>Microsoft Office PowerPoint</Application>
  <PresentationFormat>Экран (4:3)</PresentationFormat>
  <Paragraphs>60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Book Antiqua</vt:lpstr>
      <vt:lpstr>Calibri</vt:lpstr>
      <vt:lpstr>Times New Roman</vt:lpstr>
      <vt:lpstr>Тема Office</vt:lpstr>
      <vt:lpstr>ПРАВИЛЬНОЕ ПИТАНИЕ-ЗАЛОГ ЗДОРОВЬЯ.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</dc:title>
  <dc:creator>Деть</dc:creator>
  <cp:lastModifiedBy>PB-PC</cp:lastModifiedBy>
  <cp:revision>7</cp:revision>
  <dcterms:created xsi:type="dcterms:W3CDTF">2020-09-05T19:06:30Z</dcterms:created>
  <dcterms:modified xsi:type="dcterms:W3CDTF">2021-01-04T13:10:30Z</dcterms:modified>
</cp:coreProperties>
</file>