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sldIdLst>
    <p:sldId id="256" r:id="rId2"/>
    <p:sldId id="257" r:id="rId3"/>
    <p:sldId id="265" r:id="rId4"/>
    <p:sldId id="258" r:id="rId5"/>
    <p:sldId id="282" r:id="rId6"/>
    <p:sldId id="276" r:id="rId7"/>
    <p:sldId id="283" r:id="rId8"/>
    <p:sldId id="284" r:id="rId9"/>
    <p:sldId id="285" r:id="rId10"/>
    <p:sldId id="286" r:id="rId11"/>
    <p:sldId id="279" r:id="rId12"/>
    <p:sldId id="281" r:id="rId13"/>
    <p:sldId id="259" r:id="rId14"/>
    <p:sldId id="260" r:id="rId15"/>
    <p:sldId id="261" r:id="rId16"/>
    <p:sldId id="262" r:id="rId17"/>
    <p:sldId id="263" r:id="rId18"/>
    <p:sldId id="26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="" xmlns:c="http://schemas.openxmlformats.org/drawingml/2006/chart" xmlns:dgm="http://schemas.openxmlformats.org/drawingml/2006/diagram" xmlns:dsp="http://schemas.microsoft.com/office/drawing/2008/diagram"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168" y="9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2B51F9-6116-4A8C-B9C5-DC897D2162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A075F97-6ADE-4207-8CC9-2FD00A1C9B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013973-16B0-4D9E-8896-F8DA00EFD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370AA-A4F4-4172-AC16-5AA40CE65426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FA9F35-1F95-47E4-B6A4-C4C002075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8AFD79-9744-4CD0-9E8E-49383B80B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A4211-6CE3-4842-A541-B6DD0121F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496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8DEA4-09E7-4FA9-B9BF-CFD6E30DA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EEF3082-643D-4F12-B0CE-B23F1D66AA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7F1D48-7EA8-4DCC-8FC9-A42DBE5BE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370AA-A4F4-4172-AC16-5AA40CE65426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B1D629-A3E3-4ECC-B629-E4CA47C2E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5FE186-B8B5-4309-BA73-DF0788D02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A4211-6CE3-4842-A541-B6DD0121F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255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567129A-99B2-4C7A-820F-6B391A26B6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FCE70FE-1173-4274-9698-C161784EA8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7C5DE0-7699-474B-AED2-780E63D4D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370AA-A4F4-4172-AC16-5AA40CE65426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40E0B5-E841-4094-BB34-AE2D066CA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50156D-E9F7-4B38-809B-54B1AC9A8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A4211-6CE3-4842-A541-B6DD0121F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51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255EE-20C9-4291-A02D-1CC986632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8F5E3C-C920-4924-82BF-5EBB0D79F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9C2879-EC20-4C6A-B340-F216C9B53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370AA-A4F4-4172-AC16-5AA40CE65426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5DE3D3-0F69-4C6B-A9C0-1854B9EEF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3B26EC-1960-4CA0-9D79-C066B8102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A4211-6CE3-4842-A541-B6DD0121F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531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EE375-6A8E-4921-B436-111BE7036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6044E60-AF3E-45E5-A0D0-C9E5152AAE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F2A63E-F846-4BA2-85D4-8443CD403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370AA-A4F4-4172-AC16-5AA40CE65426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1FB4F5-E5B0-4EC0-94E6-1DB90373F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FAF79C-7DEE-4C4A-ABFA-7B1E0740F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A4211-6CE3-4842-A541-B6DD0121F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456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1F8F27-71DD-4A31-A9F7-03E0F6DD6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3D8067-2219-4673-88ED-FB38AE4C06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186500D-748F-4F33-9A11-D83929CDB5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898044-AD7D-4055-8CD1-60F2C2877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370AA-A4F4-4172-AC16-5AA40CE65426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E271773-8352-41F8-99F2-752E674A1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A73AB4-D8DC-40F5-A163-AEA9BBFB1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A4211-6CE3-4842-A541-B6DD0121F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587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E2BA67-BE09-49D1-B64D-9FCC5B008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0ABB72E-6FFF-4060-85C9-F7F8D0A47D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7858E9-51A4-4FD9-BB79-A876BE8236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03E6E5-FF18-4D79-A24A-D6BD6998B9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A755728-D8D4-4DF3-8C47-BC736E537F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2EEC81A-48DE-4AF8-B4C8-9B6EFB138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370AA-A4F4-4172-AC16-5AA40CE65426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F35DBC7-2D7C-4F8E-8DCD-675D543FE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3296F38-14BA-4EA4-905B-538EA3968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A4211-6CE3-4842-A541-B6DD0121F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006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561ADD-6664-48C2-B5AE-AE948AD10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5F9EAC5-DFD6-4B22-A3A9-8DE02CDB7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370AA-A4F4-4172-AC16-5AA40CE65426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6069479-E035-4DF5-A242-D1D467978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2ADED0C-881C-470E-8D6B-37D158DF5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A4211-6CE3-4842-A541-B6DD0121F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44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2431DB2-1ABD-4E99-84CE-0FFCC6B04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370AA-A4F4-4172-AC16-5AA40CE65426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0A625E-6485-448F-853F-643EFA859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B822791-199B-444A-B13C-4FF0509BC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A4211-6CE3-4842-A541-B6DD0121F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081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24471A-A3DF-4192-B61C-5039A6EA4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D76A36-CCF3-4FD4-8ABF-5FA15E417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A0051B3-B2E4-4D21-9F08-82D97588C3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49F28A1-FC64-403D-B7AD-FFFE185AC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370AA-A4F4-4172-AC16-5AA40CE65426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8EC26B1-62C5-423A-89DE-BD418F649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37C1A7-2975-4A46-9942-A144CE198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A4211-6CE3-4842-A541-B6DD0121F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493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BE4AD6-EF27-4105-949D-7A68C541C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EDBC3C4-265D-4C1D-B796-CE7D501964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924F74B-71BF-4C68-947D-E510A41E7C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4A1660-5391-4D08-AFBD-3C1AAD83C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370AA-A4F4-4172-AC16-5AA40CE65426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3D8E1A-8803-4DAC-ACC9-575880DB2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554854-B9AD-4902-B29D-1020EF4E3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A4211-6CE3-4842-A541-B6DD0121F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83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B91FB1-C736-4627-9ED0-37D965214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774C5F-9042-4C41-88DE-8C61354937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77FA0F-280E-4847-B828-377218C42E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370AA-A4F4-4172-AC16-5AA40CE65426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DAC711-8A1D-4D44-9C08-64E3E6E548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5106CC-7D8A-4B09-9E9C-7A90FB5636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A4211-6CE3-4842-A541-B6DD0121F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778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EF6C836-95E9-4983-A425-A3B8B2353E6F}"/>
              </a:ext>
            </a:extLst>
          </p:cNvPr>
          <p:cNvSpPr txBox="1"/>
          <p:nvPr/>
        </p:nvSpPr>
        <p:spPr>
          <a:xfrm>
            <a:off x="1746914" y="1746913"/>
            <a:ext cx="911179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>
                <a:latin typeface="Monotype Corsiva" panose="03010101010201010101" pitchFamily="66" charset="0"/>
              </a:rPr>
              <a:t>Здоровье, мир, радость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CA02C4D-EA94-4BEB-A3BF-FA1415B336AA}"/>
              </a:ext>
            </a:extLst>
          </p:cNvPr>
          <p:cNvSpPr/>
          <p:nvPr/>
        </p:nvSpPr>
        <p:spPr>
          <a:xfrm>
            <a:off x="311426" y="1968049"/>
            <a:ext cx="11569147" cy="1323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Равнобедренный треугольник 2">
            <a:extLst>
              <a:ext uri="{FF2B5EF4-FFF2-40B4-BE49-F238E27FC236}">
                <a16:creationId xmlns:a16="http://schemas.microsoft.com/office/drawing/2014/main" id="{C09B0720-3394-43EF-BC4D-23C1B67CED21}"/>
              </a:ext>
            </a:extLst>
          </p:cNvPr>
          <p:cNvSpPr/>
          <p:nvPr/>
        </p:nvSpPr>
        <p:spPr>
          <a:xfrm>
            <a:off x="0" y="3291487"/>
            <a:ext cx="12192000" cy="35665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объединение 3">
            <a:extLst>
              <a:ext uri="{FF2B5EF4-FFF2-40B4-BE49-F238E27FC236}">
                <a16:creationId xmlns:a16="http://schemas.microsoft.com/office/drawing/2014/main" id="{CD5E84E1-11A4-42E0-8FBA-3794D097D112}"/>
              </a:ext>
            </a:extLst>
          </p:cNvPr>
          <p:cNvSpPr/>
          <p:nvPr/>
        </p:nvSpPr>
        <p:spPr>
          <a:xfrm>
            <a:off x="0" y="-1"/>
            <a:ext cx="12192000" cy="1968049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41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  <a:normAutofit/>
          </a:bodyPr>
          <a:lstStyle/>
          <a:p>
            <a:pPr lvl="0">
              <a:defRPr/>
            </a:pPr>
            <a:r>
              <a:rPr lang="ru-RU" altLang="ru-RU"/>
              <a:t>ФУХ...</a:t>
            </a:r>
          </a:p>
        </p:txBody>
      </p:sp>
      <p:pic>
        <p:nvPicPr>
          <p:cNvPr id="20483" name="Объект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4067175" y="1600201"/>
            <a:ext cx="4057650" cy="4525963"/>
          </a:xfr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User\Desktop\smajlik-ye7h5.jpg">
            <a:extLst>
              <a:ext uri="{FF2B5EF4-FFF2-40B4-BE49-F238E27FC236}">
                <a16:creationId xmlns:a16="http://schemas.microsoft.com/office/drawing/2014/main" id="{EA93CA82-6009-4462-82E0-6DF20A17B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914" y="1125539"/>
            <a:ext cx="6129337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Группа 6">
            <a:extLst>
              <a:ext uri="{FF2B5EF4-FFF2-40B4-BE49-F238E27FC236}">
                <a16:creationId xmlns:a16="http://schemas.microsoft.com/office/drawing/2014/main" id="{97F3DEB5-EF63-4FC0-BEA5-590AC0E93D15}"/>
              </a:ext>
            </a:extLst>
          </p:cNvPr>
          <p:cNvGrpSpPr>
            <a:grpSpLocks/>
          </p:cNvGrpSpPr>
          <p:nvPr/>
        </p:nvGrpSpPr>
        <p:grpSpPr bwMode="auto">
          <a:xfrm>
            <a:off x="2482850" y="1557338"/>
            <a:ext cx="7213600" cy="2786062"/>
            <a:chOff x="1115616" y="2146448"/>
            <a:chExt cx="7165477" cy="3614897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B878B193-08A3-446A-9B84-0581C2C60915}"/>
                </a:ext>
              </a:extLst>
            </p:cNvPr>
            <p:cNvSpPr/>
            <p:nvPr/>
          </p:nvSpPr>
          <p:spPr>
            <a:xfrm>
              <a:off x="1115616" y="2146448"/>
              <a:ext cx="7165477" cy="14377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endParaRPr lang="ru-RU" sz="66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ston" pitchFamily="66" charset="0"/>
                <a:cs typeface="Arial" charset="0"/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E73F34E7-B8ED-44E1-A254-86853C87E8E0}"/>
                </a:ext>
              </a:extLst>
            </p:cNvPr>
            <p:cNvSpPr/>
            <p:nvPr/>
          </p:nvSpPr>
          <p:spPr>
            <a:xfrm>
              <a:off x="1115616" y="5322614"/>
              <a:ext cx="7165477" cy="4387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endParaRPr lang="ru-RU" sz="1600" b="1" dirty="0">
                <a:solidFill>
                  <a:schemeClr val="accent5">
                    <a:lumMod val="50000"/>
                  </a:schemeClr>
                </a:solidFill>
                <a:latin typeface="Ariston" pitchFamily="66" charset="0"/>
                <a:cs typeface="Arial" charset="0"/>
              </a:endParaRPr>
            </a:p>
          </p:txBody>
        </p:sp>
      </p:grpSp>
      <p:pic>
        <p:nvPicPr>
          <p:cNvPr id="35843" name="Picture 2" descr="C:\Users\User\Desktop\2140.jpg">
            <a:extLst>
              <a:ext uri="{FF2B5EF4-FFF2-40B4-BE49-F238E27FC236}">
                <a16:creationId xmlns:a16="http://schemas.microsoft.com/office/drawing/2014/main" id="{03041363-5D63-4E38-AD77-30623273C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6" y="260351"/>
            <a:ext cx="6264275" cy="626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9B6CE84-8444-4901-AEB7-C761617FD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51BD93-CD6B-4B7B-B130-F4216AA3A32D}"/>
              </a:ext>
            </a:extLst>
          </p:cNvPr>
          <p:cNvSpPr txBox="1"/>
          <p:nvPr/>
        </p:nvSpPr>
        <p:spPr>
          <a:xfrm>
            <a:off x="3493795" y="1842776"/>
            <a:ext cx="588494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>
                <a:latin typeface="Monotype Corsiva" panose="03010101010201010101" pitchFamily="66" charset="0"/>
              </a:rPr>
              <a:t>В, под, за, до, с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8E73498-CE8F-4655-8356-912F977AAB48}"/>
              </a:ext>
            </a:extLst>
          </p:cNvPr>
          <p:cNvSpPr/>
          <p:nvPr/>
        </p:nvSpPr>
        <p:spPr>
          <a:xfrm>
            <a:off x="224852" y="1968049"/>
            <a:ext cx="11727429" cy="1323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>
            <a:extLst>
              <a:ext uri="{FF2B5EF4-FFF2-40B4-BE49-F238E27FC236}">
                <a16:creationId xmlns:a16="http://schemas.microsoft.com/office/drawing/2014/main" id="{84C2DD61-3419-464C-943A-1157CFA22FBF}"/>
              </a:ext>
            </a:extLst>
          </p:cNvPr>
          <p:cNvSpPr/>
          <p:nvPr/>
        </p:nvSpPr>
        <p:spPr>
          <a:xfrm>
            <a:off x="71708" y="3291487"/>
            <a:ext cx="12192000" cy="35665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90F22069-D88E-4886-8A80-8F94B57C7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968049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48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9ADB8D4-44F2-4616-B61C-D56F3D2CBE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CFE1A7-1E4A-4C89-9154-7738C6CA105E}"/>
              </a:ext>
            </a:extLst>
          </p:cNvPr>
          <p:cNvSpPr txBox="1"/>
          <p:nvPr/>
        </p:nvSpPr>
        <p:spPr>
          <a:xfrm>
            <a:off x="472880" y="2182505"/>
            <a:ext cx="11389656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500" dirty="0">
                <a:latin typeface="Monotype Corsiva" panose="03010101010201010101" pitchFamily="66" charset="0"/>
              </a:rPr>
              <a:t>Умные, добрые, старательные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61E7087-F5AD-4043-8BB4-FBA76EFA7050}"/>
              </a:ext>
            </a:extLst>
          </p:cNvPr>
          <p:cNvSpPr/>
          <p:nvPr/>
        </p:nvSpPr>
        <p:spPr>
          <a:xfrm>
            <a:off x="168965" y="1968049"/>
            <a:ext cx="11854070" cy="1323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B985A169-9A43-4A71-A54B-679AE8D980DA}"/>
              </a:ext>
            </a:extLst>
          </p:cNvPr>
          <p:cNvSpPr/>
          <p:nvPr/>
        </p:nvSpPr>
        <p:spPr>
          <a:xfrm>
            <a:off x="-69031" y="3291487"/>
            <a:ext cx="12192000" cy="35665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FE53C908-F241-4408-9CE0-A10E48119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22968" cy="1968049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35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6D7AEF-3342-40D7-8DD4-77B617240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AC50C2-39DD-48EB-9934-47D81F87933F}"/>
              </a:ext>
            </a:extLst>
          </p:cNvPr>
          <p:cNvSpPr txBox="1"/>
          <p:nvPr/>
        </p:nvSpPr>
        <p:spPr>
          <a:xfrm>
            <a:off x="853928" y="1999132"/>
            <a:ext cx="1078692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>
                <a:latin typeface="Monotype Corsiva" panose="03010101010201010101" pitchFamily="66" charset="0"/>
              </a:rPr>
              <a:t>Первый, один, тысяча, двое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1B0CC26-7FD8-4E36-B772-83EA165D993B}"/>
              </a:ext>
            </a:extLst>
          </p:cNvPr>
          <p:cNvSpPr/>
          <p:nvPr/>
        </p:nvSpPr>
        <p:spPr>
          <a:xfrm>
            <a:off x="194873" y="1968049"/>
            <a:ext cx="11837092" cy="1323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FC35052B-24E5-4D5E-8179-8E15A2E66D10}"/>
              </a:ext>
            </a:extLst>
          </p:cNvPr>
          <p:cNvSpPr/>
          <p:nvPr/>
        </p:nvSpPr>
        <p:spPr>
          <a:xfrm>
            <a:off x="71708" y="3291487"/>
            <a:ext cx="12192000" cy="35665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96BE2A8E-31B9-4F3A-B70F-4A8373677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08" y="0"/>
            <a:ext cx="12192000" cy="1936965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003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12813A0-5805-4DE7-8D30-3E418B62A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4A123C-9385-43C2-9A05-623618B0EAA8}"/>
              </a:ext>
            </a:extLst>
          </p:cNvPr>
          <p:cNvSpPr txBox="1"/>
          <p:nvPr/>
        </p:nvSpPr>
        <p:spPr>
          <a:xfrm>
            <a:off x="3154017" y="1690688"/>
            <a:ext cx="554991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>
                <a:latin typeface="Monotype Corsiva" panose="03010101010201010101" pitchFamily="66" charset="0"/>
              </a:rPr>
              <a:t>Я, ты, он, она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BCDD92C-2D3C-4A1E-8E4F-A8ABC642ABBB}"/>
              </a:ext>
            </a:extLst>
          </p:cNvPr>
          <p:cNvSpPr/>
          <p:nvPr/>
        </p:nvSpPr>
        <p:spPr>
          <a:xfrm>
            <a:off x="194872" y="1968049"/>
            <a:ext cx="11757409" cy="1323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A8DB871F-EA3C-4E17-823A-A65F3ECDC721}"/>
              </a:ext>
            </a:extLst>
          </p:cNvPr>
          <p:cNvSpPr/>
          <p:nvPr/>
        </p:nvSpPr>
        <p:spPr>
          <a:xfrm>
            <a:off x="71708" y="3291487"/>
            <a:ext cx="12192000" cy="35665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FCC3207E-0127-4C6E-A5E1-D09319C15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07" y="0"/>
            <a:ext cx="12003737" cy="1968049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04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B462C8-3F62-4E66-A3C2-00596CA13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5FF2D4-BC46-4128-B257-C60035A22F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24206-E9BB-47F4-B4CF-8F91D272EA57}"/>
              </a:ext>
            </a:extLst>
          </p:cNvPr>
          <p:cNvSpPr txBox="1"/>
          <p:nvPr/>
        </p:nvSpPr>
        <p:spPr>
          <a:xfrm>
            <a:off x="4210350" y="2128598"/>
            <a:ext cx="439415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>
                <a:latin typeface="Monotype Corsiva" panose="03010101010201010101" pitchFamily="66" charset="0"/>
              </a:rPr>
              <a:t>И, а, но, да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4B87E2D-723B-468E-9A02-59F3CD7581DB}"/>
              </a:ext>
            </a:extLst>
          </p:cNvPr>
          <p:cNvSpPr/>
          <p:nvPr/>
        </p:nvSpPr>
        <p:spPr>
          <a:xfrm>
            <a:off x="209862" y="1968049"/>
            <a:ext cx="11862217" cy="1323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034A5A80-7E3B-469B-8DAF-2F23840CA6AD}"/>
              </a:ext>
            </a:extLst>
          </p:cNvPr>
          <p:cNvSpPr/>
          <p:nvPr/>
        </p:nvSpPr>
        <p:spPr>
          <a:xfrm>
            <a:off x="71708" y="3291487"/>
            <a:ext cx="12192000" cy="35665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объединение 7">
            <a:extLst>
              <a:ext uri="{FF2B5EF4-FFF2-40B4-BE49-F238E27FC236}">
                <a16:creationId xmlns:a16="http://schemas.microsoft.com/office/drawing/2014/main" id="{601EF535-26CC-4592-9A91-6DB273FBB552}"/>
              </a:ext>
            </a:extLst>
          </p:cNvPr>
          <p:cNvSpPr/>
          <p:nvPr/>
        </p:nvSpPr>
        <p:spPr>
          <a:xfrm>
            <a:off x="0" y="-1"/>
            <a:ext cx="12192000" cy="1968049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644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CA7671-583C-4E21-85D2-0F155D6AA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6406B8-8419-4AD1-B655-C41AE19EA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8BCC4E-2610-48D2-927B-C6403330A7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44" t="24641" r="22392" b="21532"/>
          <a:stretch/>
        </p:blipFill>
        <p:spPr>
          <a:xfrm>
            <a:off x="1095305" y="365125"/>
            <a:ext cx="10515599" cy="583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631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BF4ABDF-51C3-4803-A98A-1CE632F28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B0DBC1-064E-400F-9A01-6A493FE971A5}"/>
              </a:ext>
            </a:extLst>
          </p:cNvPr>
          <p:cNvSpPr txBox="1"/>
          <p:nvPr/>
        </p:nvSpPr>
        <p:spPr>
          <a:xfrm>
            <a:off x="239717" y="1825625"/>
            <a:ext cx="1171256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>
                <a:latin typeface="Monotype Corsiva" panose="03010101010201010101" pitchFamily="66" charset="0"/>
              </a:rPr>
              <a:t>Дружить, учиться, мечтать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E4EC75C-A14B-4523-8E3A-3C7CA5795DA9}"/>
              </a:ext>
            </a:extLst>
          </p:cNvPr>
          <p:cNvSpPr/>
          <p:nvPr/>
        </p:nvSpPr>
        <p:spPr>
          <a:xfrm>
            <a:off x="383135" y="1948731"/>
            <a:ext cx="11569147" cy="1323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1A082B80-41BD-48C6-9FA7-78F781E6038D}"/>
              </a:ext>
            </a:extLst>
          </p:cNvPr>
          <p:cNvSpPr/>
          <p:nvPr/>
        </p:nvSpPr>
        <p:spPr>
          <a:xfrm>
            <a:off x="71708" y="3291487"/>
            <a:ext cx="12192000" cy="356651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7A53560E-3F7C-4EB6-A3B2-CF1E145B6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948730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9664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Группа 6"/>
          <p:cNvGrpSpPr/>
          <p:nvPr/>
        </p:nvGrpSpPr>
        <p:grpSpPr>
          <a:xfrm>
            <a:off x="2482850" y="1557338"/>
            <a:ext cx="7213600" cy="2786062"/>
            <a:chOff x="1115616" y="2146448"/>
            <a:chExt cx="7165477" cy="3614897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2146448"/>
              <a:ext cx="7165477" cy="14377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lvl="0" algn="ctr" eaLnBrk="1" hangingPunct="1">
                <a:defRPr/>
              </a:pPr>
              <a:endParaRPr lang="ru-RU" sz="6600" b="1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ston"/>
                <a:cs typeface="Arial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115616" y="5322614"/>
              <a:ext cx="7165477" cy="4387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 eaLnBrk="1" hangingPunct="1">
                <a:defRPr/>
              </a:pPr>
              <a:endParaRPr lang="ru-RU" sz="1600" b="1">
                <a:solidFill>
                  <a:schemeClr val="accent5">
                    <a:lumMod val="50000"/>
                  </a:schemeClr>
                </a:solidFill>
                <a:latin typeface="Ariston"/>
                <a:cs typeface="Arial"/>
              </a:endParaRPr>
            </a:p>
          </p:txBody>
        </p:sp>
      </p:grpSp>
      <p:pic>
        <p:nvPicPr>
          <p:cNvPr id="12291" name="Picture 2" descr="C:\Users\User\Desktop\2140.jpg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3908947" y="836612"/>
            <a:ext cx="5184775" cy="5184775"/>
          </a:xfrm>
          <a:prstGeom prst="rect">
            <a:avLst/>
          </a:prstGeom>
          <a:noFill/>
          <a:ln>
            <a:noFill/>
          </a:ln>
        </p:spPr>
      </p:pic>
      <p:sp>
        <p:nvSpPr>
          <p:cNvPr id="12292" name="Заголовок 1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  <a:normAutofit/>
          </a:bodyPr>
          <a:lstStyle/>
          <a:p>
            <a:pPr lvl="0">
              <a:defRPr/>
            </a:pPr>
            <a:r>
              <a:rPr lang="ru-RU" altLang="ru-RU" dirty="0"/>
              <a:t>ВО!</a:t>
            </a:r>
          </a:p>
        </p:txBody>
      </p:sp>
      <p:sp>
        <p:nvSpPr>
          <p:cNvPr id="12293" name="Объект 2"/>
          <p:cNvSpPr>
            <a:spLocks noGrp="1" noChangeArrowheads="1"/>
          </p:cNvSpPr>
          <p:nvPr>
            <p:ph idx="1"/>
          </p:nvPr>
        </p:nvSpPr>
        <p:spPr>
          <a:xfrm>
            <a:off x="4826833" y="5838825"/>
            <a:ext cx="1269168" cy="338137"/>
          </a:xfr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  <a:normAutofit fontScale="70000" lnSpcReduction="20000"/>
          </a:bodyPr>
          <a:lstStyle/>
          <a:p>
            <a:pPr lvl="0">
              <a:defRPr/>
            </a:pPr>
            <a:endParaRPr lang="ru-RU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7c7062efb98f0470b768169ef0c1212d--smile-pictures-emoji-characters.jpg">
            <a:extLst>
              <a:ext uri="{FF2B5EF4-FFF2-40B4-BE49-F238E27FC236}">
                <a16:creationId xmlns:a16="http://schemas.microsoft.com/office/drawing/2014/main" id="{9A4E9D12-FAF8-4E0F-8E56-2AA037B57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6" y="188914"/>
            <a:ext cx="6308725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Заголовок 1">
            <a:extLst>
              <a:ext uri="{FF2B5EF4-FFF2-40B4-BE49-F238E27FC236}">
                <a16:creationId xmlns:a16="http://schemas.microsoft.com/office/drawing/2014/main" id="{6661BF73-36CB-408E-8C7F-485B100B3B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ru-RU" altLang="ru-RU"/>
              <a:t>ТСС!</a:t>
            </a:r>
          </a:p>
        </p:txBody>
      </p:sp>
      <p:sp>
        <p:nvSpPr>
          <p:cNvPr id="13316" name="Объект 2">
            <a:extLst>
              <a:ext uri="{FF2B5EF4-FFF2-40B4-BE49-F238E27FC236}">
                <a16:creationId xmlns:a16="http://schemas.microsoft.com/office/drawing/2014/main" id="{8C2D7174-8D44-4895-AC89-0F5FEFEC9A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id="{C9A5D8E1-C117-43F2-B173-A7F1310752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ru-RU" altLang="ru-RU"/>
              <a:t>ОЙ!</a:t>
            </a:r>
          </a:p>
        </p:txBody>
      </p:sp>
      <p:pic>
        <p:nvPicPr>
          <p:cNvPr id="14339" name="Объект 3">
            <a:extLst>
              <a:ext uri="{FF2B5EF4-FFF2-40B4-BE49-F238E27FC236}">
                <a16:creationId xmlns:a16="http://schemas.microsoft.com/office/drawing/2014/main" id="{3D408C98-9895-47C0-82C5-0C7D664F31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414" y="1600201"/>
            <a:ext cx="5337175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C:\Users\User\Desktop\s1200.gif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919288" y="620713"/>
            <a:ext cx="7620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63" name="Заголовок 1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  <a:normAutofit/>
          </a:bodyPr>
          <a:lstStyle/>
          <a:p>
            <a:pPr lvl="0">
              <a:defRPr/>
            </a:pPr>
            <a:r>
              <a:rPr lang="ru-RU" altLang="ru-RU"/>
              <a:t>ВАУ!</a:t>
            </a:r>
          </a:p>
        </p:txBody>
      </p:sp>
      <p:sp>
        <p:nvSpPr>
          <p:cNvPr id="15364" name="Объект 2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  <a:normAutofit/>
          </a:bodyPr>
          <a:lstStyle/>
          <a:p>
            <a:pPr lvl="0">
              <a:defRPr/>
            </a:pPr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er\Desktop\0_10f7f6_894a15f5_orig.png">
            <a:extLst>
              <a:ext uri="{FF2B5EF4-FFF2-40B4-BE49-F238E27FC236}">
                <a16:creationId xmlns:a16="http://schemas.microsoft.com/office/drawing/2014/main" id="{2F6916A8-770B-47B0-AC85-02BC9781C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1052514"/>
            <a:ext cx="4598988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Заголовок 1">
            <a:extLst>
              <a:ext uri="{FF2B5EF4-FFF2-40B4-BE49-F238E27FC236}">
                <a16:creationId xmlns:a16="http://schemas.microsoft.com/office/drawing/2014/main" id="{8FB9869B-22D1-45F2-BD00-756C231D8D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ru-RU" altLang="ru-RU"/>
              <a:t>УВЫ!</a:t>
            </a:r>
          </a:p>
        </p:txBody>
      </p:sp>
      <p:sp>
        <p:nvSpPr>
          <p:cNvPr id="16388" name="Объект 2">
            <a:extLst>
              <a:ext uri="{FF2B5EF4-FFF2-40B4-BE49-F238E27FC236}">
                <a16:creationId xmlns:a16="http://schemas.microsoft.com/office/drawing/2014/main" id="{574110CA-FADC-488B-9925-3719575D32C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endParaRPr lang="ru-RU" alt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id="{528F0CA6-DA9F-4FD0-AE0A-F72C500316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ru-RU" altLang="ru-RU"/>
              <a:t>ОГО!</a:t>
            </a:r>
          </a:p>
        </p:txBody>
      </p:sp>
      <p:pic>
        <p:nvPicPr>
          <p:cNvPr id="18435" name="Объект 3">
            <a:extLst>
              <a:ext uri="{FF2B5EF4-FFF2-40B4-BE49-F238E27FC236}">
                <a16:creationId xmlns:a16="http://schemas.microsoft.com/office/drawing/2014/main" id="{03320CDC-FF0D-4D8D-8CE1-C3DC18BC71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9"/>
          <a:stretch/>
        </p:blipFill>
        <p:spPr bwMode="auto">
          <a:xfrm>
            <a:off x="4002089" y="1600201"/>
            <a:ext cx="4187825" cy="41110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esktop\depositphotos_63470593-stock-illustration-sad-smiley-emoticon-cartoon.jpg">
            <a:extLst>
              <a:ext uri="{FF2B5EF4-FFF2-40B4-BE49-F238E27FC236}">
                <a16:creationId xmlns:a16="http://schemas.microsoft.com/office/drawing/2014/main" id="{F306A9E0-06A8-4347-849C-DBD70E0CA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981075"/>
            <a:ext cx="5688012" cy="464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Заголовок 1">
            <a:extLst>
              <a:ext uri="{FF2B5EF4-FFF2-40B4-BE49-F238E27FC236}">
                <a16:creationId xmlns:a16="http://schemas.microsoft.com/office/drawing/2014/main" id="{8A3E2B1A-9483-4EA7-AE3B-D53861F7FC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ru-RU" altLang="ru-RU"/>
              <a:t>ЭХ!</a:t>
            </a:r>
          </a:p>
        </p:txBody>
      </p:sp>
      <p:sp>
        <p:nvSpPr>
          <p:cNvPr id="19460" name="Объект 2">
            <a:extLst>
              <a:ext uri="{FF2B5EF4-FFF2-40B4-BE49-F238E27FC236}">
                <a16:creationId xmlns:a16="http://schemas.microsoft.com/office/drawing/2014/main" id="{565E8A78-F9A5-40AD-BD6B-429CEF773C2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endParaRPr lang="ru-RU" alt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Yu Gothic Light"/>
        <a:font script="Hang" typeface="Malgun Gothic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Yu Gothic"/>
        <a:font script="Hang" typeface="Malgun Gothic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61</Words>
  <Application>Microsoft Office PowerPoint</Application>
  <PresentationFormat>Широкоэкранный</PresentationFormat>
  <Paragraphs>15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Ariston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ВО!</vt:lpstr>
      <vt:lpstr>ТСС!</vt:lpstr>
      <vt:lpstr>ОЙ!</vt:lpstr>
      <vt:lpstr>ВАУ!</vt:lpstr>
      <vt:lpstr>УВЫ!</vt:lpstr>
      <vt:lpstr>ОГО!</vt:lpstr>
      <vt:lpstr>ЭХ!</vt:lpstr>
      <vt:lpstr>ФУХ...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12</cp:revision>
  <dcterms:created xsi:type="dcterms:W3CDTF">2024-02-04T19:25:28Z</dcterms:created>
  <dcterms:modified xsi:type="dcterms:W3CDTF">2024-02-05T20:21:56Z</dcterms:modified>
  <cp:version/>
</cp:coreProperties>
</file>