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69" r:id="rId4"/>
    <p:sldId id="266" r:id="rId5"/>
    <p:sldId id="267" r:id="rId6"/>
    <p:sldId id="258" r:id="rId7"/>
    <p:sldId id="275" r:id="rId8"/>
    <p:sldId id="259" r:id="rId9"/>
    <p:sldId id="277" r:id="rId10"/>
    <p:sldId id="281" r:id="rId11"/>
    <p:sldId id="282" r:id="rId12"/>
    <p:sldId id="276" r:id="rId13"/>
    <p:sldId id="260" r:id="rId14"/>
    <p:sldId id="283" r:id="rId15"/>
    <p:sldId id="261" r:id="rId16"/>
    <p:sldId id="263" r:id="rId17"/>
    <p:sldId id="264" r:id="rId18"/>
    <p:sldId id="262" r:id="rId19"/>
    <p:sldId id="265" r:id="rId20"/>
    <p:sldId id="271" r:id="rId21"/>
    <p:sldId id="278" r:id="rId22"/>
    <p:sldId id="280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AB637-E406-4136-85AF-8887D39159D0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3AADC-2995-4A46-8524-B12156909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81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AB637-E406-4136-85AF-8887D39159D0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3AADC-2995-4A46-8524-B12156909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618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AB637-E406-4136-85AF-8887D39159D0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3AADC-2995-4A46-8524-B12156909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70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AB637-E406-4136-85AF-8887D39159D0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3AADC-2995-4A46-8524-B12156909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778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AB637-E406-4136-85AF-8887D39159D0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3AADC-2995-4A46-8524-B12156909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57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AB637-E406-4136-85AF-8887D39159D0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3AADC-2995-4A46-8524-B12156909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288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AB637-E406-4136-85AF-8887D39159D0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3AADC-2995-4A46-8524-B12156909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01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AB637-E406-4136-85AF-8887D39159D0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3AADC-2995-4A46-8524-B12156909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328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AB637-E406-4136-85AF-8887D39159D0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3AADC-2995-4A46-8524-B12156909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64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AB637-E406-4136-85AF-8887D39159D0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3AADC-2995-4A46-8524-B12156909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50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AB637-E406-4136-85AF-8887D39159D0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3AADC-2995-4A46-8524-B12156909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256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AB637-E406-4136-85AF-8887D39159D0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3AADC-2995-4A46-8524-B12156909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029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656183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Консультация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800800" cy="3649960"/>
          </a:xfrm>
        </p:spPr>
        <p:txBody>
          <a:bodyPr>
            <a:noAutofit/>
          </a:bodyPr>
          <a:lstStyle/>
          <a:p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«Нетрадиционные приёмы развития тонких движений пальцев рук в процессах формирования зрительно – пространственных представлений»</a:t>
            </a:r>
          </a:p>
          <a:p>
            <a:endParaRPr lang="ru-RU" sz="3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учитель – логопед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Н.А.Шереметьева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69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Времена года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Осень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днс\Desktop\фото детский сад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087485"/>
            <a:ext cx="2727146" cy="258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нс\Desktop\фото детский сад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087485"/>
            <a:ext cx="2592288" cy="258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нс\Desktop\фото детский сад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268760"/>
            <a:ext cx="3132856" cy="25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87485"/>
            <a:ext cx="2448272" cy="2535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C:\Users\днс\Desktop\фото детский сад\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37688"/>
            <a:ext cx="3078028" cy="249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50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Времена года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Весна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293096"/>
            <a:ext cx="3456384" cy="2408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днс\Desktop\фото детский сад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60040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нс\Desktop\фото детский сад\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351065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нс\Desktop\фото детский сад\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05064"/>
            <a:ext cx="3576127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18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Нейроупражнения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Нейроигры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– это различные телесно-ориентированные упражнения, которые позволяют через тело воздействовать на мозговые структуры. Основная их задача - формирование новых нейронных связей. Именно нейронные связи помогают в формировании высших психических функций в том числе и коррекции некоторых речевых нарушений.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Нейроигры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будут полезны для всех детей, а особенно для детей с особыми возможностями здоровья, это универсальный инструмент в работе педагога.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Ежедневное применение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нейроигр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в работе с детьми способствует достижению следующих результатов:</a:t>
            </a: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   синхронизируется работа полушарий;</a:t>
            </a: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повышается стрессоустойчивость, устойчивость и произвольность внимания, снижается утомляемость;</a:t>
            </a: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развивается мелкая и крупная моторика, ускоряется формирование пространственных представлений;</a:t>
            </a: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  совершенствуются мыслительная деятельность, память, речь.</a:t>
            </a:r>
          </a:p>
          <a:p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23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Нейроупражнения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нс\Desktop\Нейро 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600399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днс\Desktop\Нейро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84784"/>
            <a:ext cx="374441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нс\Desktop\Нейро 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9"/>
          <a:stretch/>
        </p:blipFill>
        <p:spPr bwMode="auto">
          <a:xfrm>
            <a:off x="719572" y="4258776"/>
            <a:ext cx="3672408" cy="240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нс\Desktop\Нейро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990" y="4258776"/>
            <a:ext cx="3787904" cy="240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2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Нейрозадания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нс\Desktop\5YktHtQkCa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нс\Desktop\HZ6IfvSLZm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28800"/>
            <a:ext cx="3600401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6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Никтография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Ниткография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– выкладывание, рисование, письмо с помощью шнурка или толстой нити. Понятие «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ниткография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» имеет два смысловых корня: «нитка» - подразумевает материал, при помощи которого осуществляется исполнение замысла, «графия» - создавать, изображать образ предмета.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логопедии этот приём можно считать одним из методов развития не только познавательной, но и речевой активности. Данная технология заключает в себе большие возможности: это средство умственного, моторного, эмоционально – эстетического и волевого развития детей, совершенствование психических функций: зрительного восприятия, воображения, памяти, мыслительных операций, а так же эти упражнения могут быть использованы в качестве развития связной речи. Выполняя под руководством педагога игровые задания, ребёнок знакомится с геометрическими фигурами, со способами схематичного изображения предметов, форм и учится их различать не только на глаз, но и через моторную память рук.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Упражнения данного профиля открывают детям широкие возможности для проявления творчества. Эта одна из острых проблем в работе с детьми с тяжелыми нарушениями речи, так как творческое развитие у них на очень низком уровне.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Занятия с цветными ниточками открывают для ребенка возможность, выполнять игровые упражнения без страха допустить какую – либо ошибку, так как её очень легко исправить и добиться нужного результата. Это очень важно для ребёнка. В этом случае он не фиксирует своё внимание на неудачах, а ощущает психологический комфорт от быстрого исправления.</a:t>
            </a:r>
          </a:p>
          <a:p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18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Ниткография</a:t>
            </a: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нс\Desktop\Нитки 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344816" cy="481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87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Крупа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Крупа - очень полезный и приятный материал для занятий с ребёнком, кроме того способствует развитию мелкой моторики рук, развивает познавательный интерес, усидчивость, концентрацию внимания. В процессе манипуляций сыпучим материалом, дети освобождаются от негативных эмоций, внутренних зажимов, стрессов.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 игр с крупами подойдет все, что есть: гречка, просо, фасоль, семечки, горох и даже  обычная соль, ну и конечно различные емкости, ложечки и сито. Все эти занятия содержат  не только практические задачи, но 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-образовательные, что в целом позволяет всесторонне развивать личность ребенка.  Увлекательные работы получаются с использованием манки, пшена, гречки, кукурузной и пшеничной  крупы, фасоли, чечевицы, семечек.  При работе с различными крупами дети узнают историю их получения, например, где выращивают гречку, пшено, как получают кукурузную крупу, манку и т.д.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8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Работа с крупой. Распечатайте картинку.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днс\Desktop\Крупа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2952328" cy="230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нс\Desktop\Крупа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861048"/>
            <a:ext cx="309634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нс\Desktop\Крупа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288032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78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Работа с крупой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днс\Desktop\Крупа 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34364"/>
            <a:ext cx="2458368" cy="206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нс\Desktop\крупа 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63796"/>
            <a:ext cx="2388858" cy="205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нс\Desktop\Крупа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63796"/>
            <a:ext cx="2376265" cy="205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днс\Desktop\Крупа 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98" y="1387898"/>
            <a:ext cx="2232248" cy="254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днс\Desktop\Крупа 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87898"/>
            <a:ext cx="2304256" cy="254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71800" y="1356064"/>
            <a:ext cx="35494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«Картины из купы»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Пусть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ребенок размажет пластилин и украсит крупами. Можно проклеить изображение и засыпать его крупой. Излишки ссыпать с картинки и дать высохнуть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6567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«Рука – это своего рода внешний мозг! » - писал Кант.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«Истоки способностей и дарования детей – на кончиках пальцев. От пальцев, образно говоря, идут тончайшие нити – ручейки, которые питают источник творческой мысли. Другими словами, чем больше мастерства в детской руке, тем умнее ребенок».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0" indent="0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В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. А. Сухомлинский.</a:t>
            </a:r>
          </a:p>
        </p:txBody>
      </p:sp>
    </p:spTree>
    <p:extLst>
      <p:ext uri="{BB962C8B-B14F-4D97-AF65-F5344CB8AC3E}">
        <p14:creationId xmlns:p14="http://schemas.microsoft.com/office/powerpoint/2010/main" val="375139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Заплатки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Очень интересная игра «Заплатки», которая также учит детей правильно подбирать цветовую гамму, развивает зрительные представления.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Материалы: карточки с заплатками, пластилин разных цветов.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отщипывает нужное количество пластилина и замазывает недостающий кусочек картинки.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706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Заплатки,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нс\Desktop\овощи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352839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днс\Desktop\ягод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356959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днс\Desktop\фрукт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05064"/>
            <a:ext cx="4593108" cy="245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92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Каждый  из этих методов – это маленькая игра, которая доставляет детям радость, положительные эмоции. Создавая изображения, передавая сюжет,  ребенок отражает свои чувства, накладывает свою шкалу «зла» и «добра».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этих занятиях  можно научить растущего человечка думать, творить, фантазировать, мыслить смело  и свободно, нестандартно, в полной мере проявлять свои способности, развивать уверенность в себе.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35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b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Таким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образом, развивая мелкую моторику и координацию движений рук у детей дошкольного возраста через различные виды деятельности, совершенствуя условия для развития мелкой моторики пальцев рук детей дошкольного возраста,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мы можем добиться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следующих результатов: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улучшить координацию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точность движений руки и глаза, гибкость рук, ритмичность;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улучшить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развитие воображения, логического мышления, произвольного внимания, зрительного и слухового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восприятия; создать эмоционально-комфортную обстановку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общении со сверстниками и взрослыми.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103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Пуговицы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Любой педагог знает: чтобы завоевать доверие ребенка, надо обладать чем-то сокровенным и недоступным для него в обычной жизни. И таким предметом может  стать обыкновенная пуговица.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Большое разнообразие пуговиц позволяет нам использовать их для коррекционных и развивающих игр по ознакомлению и закреплению таких понятий, как цвет, форма, величина. Упражняясь с пуговицами, ребенок развивает координацию движений, добиваясь точного выполнения; развивает усидчивость и произвольность психических процессов, развивает аудиальный, визуальный и кинестетический каналы восприятия, так как упражнения выполняются в режиме: услышал, увидел, сделай.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Пуговичная терапия проста в применении, манипуляции с пуговицами не образуют пыль, не вызывают аллергии, не пачкаются, ими нельзя порезаться или уколоться.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2412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Пуговицы, ракушки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338437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68760"/>
            <a:ext cx="3386261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днс\Desktop\pdf4DQ4X7t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05064"/>
            <a:ext cx="331236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днс\Desktop\5WOvpLNL4d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05064"/>
            <a:ext cx="338437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3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Прищепки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Игры с прищепками развивают мелкую моторику пальчиков рук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мелкая моторика – это основа для развития речи, памяти, мышления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Такие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игры познакомят малыша с окружающим миром, помогут интеллектуально развить ребенка, развить чувство ритма и конструктивное мышление, а так же развить логику, мышление и речь. С помощью дидактических игр с прищепками можно изучать цвета, счет, алфавит, профессии, времена года, транспорт и все что угодно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Обычные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бельевые прищепки это превосходное развивающие пособие для детей, при творческом подходе становятся отличной развивающей игрушкой для ребенка дошкольного возраста. Играя в такие игры, ребенок выполняет гимнастику пальцев, а значит, и укрепляет указательный и большой пальцы руки, которые в будущем будут задействованы при письме.</a:t>
            </a:r>
          </a:p>
        </p:txBody>
      </p:sp>
    </p:spTree>
    <p:extLst>
      <p:ext uri="{BB962C8B-B14F-4D97-AF65-F5344CB8AC3E}">
        <p14:creationId xmlns:p14="http://schemas.microsoft.com/office/powerpoint/2010/main" val="144709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Прищепки</a:t>
            </a:r>
            <a:endParaRPr lang="ru-RU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168352" cy="2455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днс\Desktop\Фетр 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05064"/>
            <a:ext cx="338437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нс\Desktop\Фетр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57888"/>
            <a:ext cx="3168352" cy="251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87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Дифференциация звуков </a:t>
            </a:r>
            <a:r>
              <a:rPr lang="en-US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нс\Desktop\0g28JLcOz-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92"/>
            <a:ext cx="5688632" cy="488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55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Игра: «Накорми животных»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60040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28579"/>
            <a:ext cx="3521348" cy="422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3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6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119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1119</Words>
  <Application>Microsoft Office PowerPoint</Application>
  <PresentationFormat>Экран (4:3)</PresentationFormat>
  <Paragraphs>52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Консультация</vt:lpstr>
      <vt:lpstr>«Рука – это своего рода внешний мозг! » - писал Кант.</vt:lpstr>
      <vt:lpstr>Пуговицы</vt:lpstr>
      <vt:lpstr>Пуговицы, ракушки</vt:lpstr>
      <vt:lpstr>Прищепки</vt:lpstr>
      <vt:lpstr>Прищепки</vt:lpstr>
      <vt:lpstr>Дифференциация звуков [Ш] и [С]</vt:lpstr>
      <vt:lpstr>Игра: «Накорми животных»</vt:lpstr>
      <vt:lpstr>Презентация PowerPoint</vt:lpstr>
      <vt:lpstr>Времена года Зима Осень</vt:lpstr>
      <vt:lpstr>Времена года Лето Весна</vt:lpstr>
      <vt:lpstr>Нейроупражнения</vt:lpstr>
      <vt:lpstr>Нейроупражнения</vt:lpstr>
      <vt:lpstr>Нейрозадания</vt:lpstr>
      <vt:lpstr>Никтография</vt:lpstr>
      <vt:lpstr>Ниткография</vt:lpstr>
      <vt:lpstr>Крупа</vt:lpstr>
      <vt:lpstr>Работа с крупой. Распечатайте картинку.</vt:lpstr>
      <vt:lpstr>Работа с крупой</vt:lpstr>
      <vt:lpstr>Заплатки</vt:lpstr>
      <vt:lpstr>Заплатки, пластилинография</vt:lpstr>
      <vt:lpstr>Вывод:</vt:lpstr>
      <vt:lpstr>Заключение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</dc:title>
  <dc:creator>Наталья</dc:creator>
  <cp:lastModifiedBy>Наталья</cp:lastModifiedBy>
  <cp:revision>32</cp:revision>
  <dcterms:created xsi:type="dcterms:W3CDTF">2024-03-18T15:53:31Z</dcterms:created>
  <dcterms:modified xsi:type="dcterms:W3CDTF">2024-03-28T14:45:48Z</dcterms:modified>
</cp:coreProperties>
</file>