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73" r:id="rId4"/>
    <p:sldId id="257" r:id="rId5"/>
    <p:sldId id="265" r:id="rId6"/>
    <p:sldId id="267" r:id="rId7"/>
    <p:sldId id="259" r:id="rId8"/>
    <p:sldId id="258" r:id="rId9"/>
    <p:sldId id="261" r:id="rId10"/>
    <p:sldId id="262" r:id="rId11"/>
    <p:sldId id="268" r:id="rId12"/>
    <p:sldId id="270" r:id="rId13"/>
    <p:sldId id="271" r:id="rId14"/>
    <p:sldId id="263" r:id="rId15"/>
    <p:sldId id="264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985920-C9AB-4B7C-9E1C-FC2E4720F02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FE6AF7ED-1D0F-4E72-A80B-F96F82BC9634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кроссвордов</a:t>
          </a:r>
          <a:endParaRPr lang="ru-RU" dirty="0">
            <a:solidFill>
              <a:schemeClr val="tx1"/>
            </a:solidFill>
          </a:endParaRPr>
        </a:p>
      </dgm:t>
    </dgm:pt>
    <dgm:pt modelId="{A7D852F5-3920-4E30-AF88-84A3DDD1E606}" type="parTrans" cxnId="{01CD382D-269E-4DC3-95B0-C6EC2DEE69C2}">
      <dgm:prSet/>
      <dgm:spPr/>
      <dgm:t>
        <a:bodyPr/>
        <a:lstStyle/>
        <a:p>
          <a:endParaRPr lang="ru-RU"/>
        </a:p>
      </dgm:t>
    </dgm:pt>
    <dgm:pt modelId="{BA6539F4-C79C-4B24-8597-2B8A4F5FDB4B}" type="sibTrans" cxnId="{01CD382D-269E-4DC3-95B0-C6EC2DEE69C2}">
      <dgm:prSet/>
      <dgm:spPr/>
      <dgm:t>
        <a:bodyPr/>
        <a:lstStyle/>
        <a:p>
          <a:endParaRPr lang="ru-RU"/>
        </a:p>
      </dgm:t>
    </dgm:pt>
    <dgm:pt modelId="{8A4381F9-DCD0-4BE1-82CA-FBD0B17409E4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прописей</a:t>
          </a:r>
          <a:endParaRPr lang="ru-RU" dirty="0">
            <a:solidFill>
              <a:schemeClr val="tx1"/>
            </a:solidFill>
          </a:endParaRPr>
        </a:p>
      </dgm:t>
    </dgm:pt>
    <dgm:pt modelId="{66E13B84-61D0-44E7-9EAF-E2EA94F4F820}" type="parTrans" cxnId="{6750E4D2-451E-4525-97C9-350E1FE20482}">
      <dgm:prSet/>
      <dgm:spPr/>
      <dgm:t>
        <a:bodyPr/>
        <a:lstStyle/>
        <a:p>
          <a:endParaRPr lang="ru-RU"/>
        </a:p>
      </dgm:t>
    </dgm:pt>
    <dgm:pt modelId="{6106D2A7-AF23-4BB5-B98B-4E4B666ABF8C}" type="sibTrans" cxnId="{6750E4D2-451E-4525-97C9-350E1FE20482}">
      <dgm:prSet/>
      <dgm:spPr/>
      <dgm:t>
        <a:bodyPr/>
        <a:lstStyle/>
        <a:p>
          <a:endParaRPr lang="ru-RU"/>
        </a:p>
      </dgm:t>
    </dgm:pt>
    <dgm:pt modelId="{2DD872C8-6E2A-4FCA-A4E4-9C19C82474D2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примеров на сложение</a:t>
          </a:r>
          <a:endParaRPr lang="ru-RU" dirty="0">
            <a:solidFill>
              <a:schemeClr val="tx1"/>
            </a:solidFill>
          </a:endParaRPr>
        </a:p>
      </dgm:t>
    </dgm:pt>
    <dgm:pt modelId="{AD93790A-55C0-4280-80F4-F8BB8CBA6B87}" type="parTrans" cxnId="{9E19162D-F6F8-49AA-95DE-B6AB9191026A}">
      <dgm:prSet/>
      <dgm:spPr/>
      <dgm:t>
        <a:bodyPr/>
        <a:lstStyle/>
        <a:p>
          <a:endParaRPr lang="ru-RU"/>
        </a:p>
      </dgm:t>
    </dgm:pt>
    <dgm:pt modelId="{5314D514-0578-465D-9D79-1E485CB802F1}" type="sibTrans" cxnId="{9E19162D-F6F8-49AA-95DE-B6AB9191026A}">
      <dgm:prSet/>
      <dgm:spPr/>
      <dgm:t>
        <a:bodyPr/>
        <a:lstStyle/>
        <a:p>
          <a:endParaRPr lang="ru-RU"/>
        </a:p>
      </dgm:t>
    </dgm:pt>
    <dgm:pt modelId="{BE292354-8A71-4034-ACA3-33BFD63DA65D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примеров на вычитание</a:t>
          </a:r>
          <a:endParaRPr lang="ru-RU" dirty="0">
            <a:solidFill>
              <a:schemeClr val="tx1"/>
            </a:solidFill>
          </a:endParaRPr>
        </a:p>
      </dgm:t>
    </dgm:pt>
    <dgm:pt modelId="{1D953A82-B5D3-4FB1-A3E4-FF0891FEFE2E}" type="parTrans" cxnId="{EFF18C2A-751E-46D7-A7F2-5863AFE85990}">
      <dgm:prSet/>
      <dgm:spPr/>
      <dgm:t>
        <a:bodyPr/>
        <a:lstStyle/>
        <a:p>
          <a:endParaRPr lang="ru-RU"/>
        </a:p>
      </dgm:t>
    </dgm:pt>
    <dgm:pt modelId="{6D83FD6B-309E-4D87-A793-30CB39D16057}" type="sibTrans" cxnId="{EFF18C2A-751E-46D7-A7F2-5863AFE85990}">
      <dgm:prSet/>
      <dgm:spPr/>
      <dgm:t>
        <a:bodyPr/>
        <a:lstStyle/>
        <a:p>
          <a:endParaRPr lang="ru-RU"/>
        </a:p>
      </dgm:t>
    </dgm:pt>
    <dgm:pt modelId="{632B30D9-36A4-43A4-A2A1-6DD0C2D0F075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заданий «Состав числа»</a:t>
          </a:r>
          <a:endParaRPr lang="ru-RU" dirty="0">
            <a:solidFill>
              <a:schemeClr val="tx1"/>
            </a:solidFill>
          </a:endParaRPr>
        </a:p>
      </dgm:t>
    </dgm:pt>
    <dgm:pt modelId="{BB5500A0-A71D-4EFC-8D34-FECD4E0C942B}" type="parTrans" cxnId="{B2748E15-4AF8-49C2-A392-4E52D1B3A3C1}">
      <dgm:prSet/>
      <dgm:spPr/>
      <dgm:t>
        <a:bodyPr/>
        <a:lstStyle/>
        <a:p>
          <a:endParaRPr lang="ru-RU"/>
        </a:p>
      </dgm:t>
    </dgm:pt>
    <dgm:pt modelId="{D51A1053-10EF-48FD-887A-620D52F7AAB7}" type="sibTrans" cxnId="{B2748E15-4AF8-49C2-A392-4E52D1B3A3C1}">
      <dgm:prSet/>
      <dgm:spPr/>
      <dgm:t>
        <a:bodyPr/>
        <a:lstStyle/>
        <a:p>
          <a:endParaRPr lang="ru-RU"/>
        </a:p>
      </dgm:t>
    </dgm:pt>
    <dgm:pt modelId="{74658396-6C88-4F3F-ABDB-CF851BF2A65F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Генератор «Таблицы </a:t>
          </a:r>
          <a:r>
            <a:rPr lang="ru-RU" dirty="0" err="1" smtClean="0">
              <a:solidFill>
                <a:schemeClr val="tx1"/>
              </a:solidFill>
            </a:rPr>
            <a:t>Шульте</a:t>
          </a:r>
          <a:r>
            <a:rPr lang="ru-RU" dirty="0" smtClean="0">
              <a:solidFill>
                <a:schemeClr val="tx1"/>
              </a:solidFill>
            </a:rPr>
            <a:t>»</a:t>
          </a:r>
          <a:endParaRPr lang="ru-RU" dirty="0">
            <a:solidFill>
              <a:schemeClr val="tx1"/>
            </a:solidFill>
          </a:endParaRPr>
        </a:p>
      </dgm:t>
    </dgm:pt>
    <dgm:pt modelId="{D2E2E873-9AAF-417C-B2E6-7BB5CFC94786}" type="parTrans" cxnId="{19947B67-A7C5-4DB4-A022-242221B06F90}">
      <dgm:prSet/>
      <dgm:spPr/>
      <dgm:t>
        <a:bodyPr/>
        <a:lstStyle/>
        <a:p>
          <a:endParaRPr lang="ru-RU"/>
        </a:p>
      </dgm:t>
    </dgm:pt>
    <dgm:pt modelId="{1C63458F-5F73-47D2-9C83-079ACD99C313}" type="sibTrans" cxnId="{19947B67-A7C5-4DB4-A022-242221B06F90}">
      <dgm:prSet/>
      <dgm:spPr/>
      <dgm:t>
        <a:bodyPr/>
        <a:lstStyle/>
        <a:p>
          <a:endParaRPr lang="ru-RU"/>
        </a:p>
      </dgm:t>
    </dgm:pt>
    <dgm:pt modelId="{62F01C57-6689-4208-ADC6-726E595B42D5}" type="pres">
      <dgm:prSet presAssocID="{FF985920-C9AB-4B7C-9E1C-FC2E4720F02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B7E8FF-FF06-4985-B36A-C1A0CE476E54}" type="pres">
      <dgm:prSet presAssocID="{FE6AF7ED-1D0F-4E72-A80B-F96F82BC963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4568D-5F4F-4046-90E9-817E3A15B5A3}" type="pres">
      <dgm:prSet presAssocID="{BA6539F4-C79C-4B24-8597-2B8A4F5FDB4B}" presName="sibTrans" presStyleCnt="0"/>
      <dgm:spPr/>
    </dgm:pt>
    <dgm:pt modelId="{A2174223-C6BE-42C5-85F1-33D58BD0C54C}" type="pres">
      <dgm:prSet presAssocID="{8A4381F9-DCD0-4BE1-82CA-FBD0B17409E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E1056-5149-4101-91FE-E534EC6F8C43}" type="pres">
      <dgm:prSet presAssocID="{6106D2A7-AF23-4BB5-B98B-4E4B666ABF8C}" presName="sibTrans" presStyleCnt="0"/>
      <dgm:spPr/>
    </dgm:pt>
    <dgm:pt modelId="{E7E1B6C5-2990-4070-95E7-32A66DE91543}" type="pres">
      <dgm:prSet presAssocID="{2DD872C8-6E2A-4FCA-A4E4-9C19C82474D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1A45-82AB-4CD0-95B2-20CBFE8A2334}" type="pres">
      <dgm:prSet presAssocID="{5314D514-0578-465D-9D79-1E485CB802F1}" presName="sibTrans" presStyleCnt="0"/>
      <dgm:spPr/>
    </dgm:pt>
    <dgm:pt modelId="{B9418E44-44AC-415F-AB1F-4B08B126F0B3}" type="pres">
      <dgm:prSet presAssocID="{BE292354-8A71-4034-ACA3-33BFD63DA65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3D80-EF1E-42D8-839F-E2EFEFA30002}" type="pres">
      <dgm:prSet presAssocID="{6D83FD6B-309E-4D87-A793-30CB39D16057}" presName="sibTrans" presStyleCnt="0"/>
      <dgm:spPr/>
    </dgm:pt>
    <dgm:pt modelId="{959D6642-3FEC-49D5-92FA-A56AFAE3318C}" type="pres">
      <dgm:prSet presAssocID="{632B30D9-36A4-43A4-A2A1-6DD0C2D0F07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E37F0-168E-45D6-97A5-7BFDB82CE8D5}" type="pres">
      <dgm:prSet presAssocID="{D51A1053-10EF-48FD-887A-620D52F7AAB7}" presName="sibTrans" presStyleCnt="0"/>
      <dgm:spPr/>
    </dgm:pt>
    <dgm:pt modelId="{756143DA-7D77-49B4-BF7A-B5BEB9A358D9}" type="pres">
      <dgm:prSet presAssocID="{74658396-6C88-4F3F-ABDB-CF851BF2A65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BA03F4-7008-469C-A2D6-1F8142443FA3}" type="presOf" srcId="{2DD872C8-6E2A-4FCA-A4E4-9C19C82474D2}" destId="{E7E1B6C5-2990-4070-95E7-32A66DE91543}" srcOrd="0" destOrd="0" presId="urn:microsoft.com/office/officeart/2005/8/layout/default"/>
    <dgm:cxn modelId="{68C2586C-F91D-46CD-960C-CFA01D28B044}" type="presOf" srcId="{FF985920-C9AB-4B7C-9E1C-FC2E4720F020}" destId="{62F01C57-6689-4208-ADC6-726E595B42D5}" srcOrd="0" destOrd="0" presId="urn:microsoft.com/office/officeart/2005/8/layout/default"/>
    <dgm:cxn modelId="{1028D10B-F5FF-4AAA-AE62-4E091BE7D595}" type="presOf" srcId="{8A4381F9-DCD0-4BE1-82CA-FBD0B17409E4}" destId="{A2174223-C6BE-42C5-85F1-33D58BD0C54C}" srcOrd="0" destOrd="0" presId="urn:microsoft.com/office/officeart/2005/8/layout/default"/>
    <dgm:cxn modelId="{01CD382D-269E-4DC3-95B0-C6EC2DEE69C2}" srcId="{FF985920-C9AB-4B7C-9E1C-FC2E4720F020}" destId="{FE6AF7ED-1D0F-4E72-A80B-F96F82BC9634}" srcOrd="0" destOrd="0" parTransId="{A7D852F5-3920-4E30-AF88-84A3DDD1E606}" sibTransId="{BA6539F4-C79C-4B24-8597-2B8A4F5FDB4B}"/>
    <dgm:cxn modelId="{EFF18C2A-751E-46D7-A7F2-5863AFE85990}" srcId="{FF985920-C9AB-4B7C-9E1C-FC2E4720F020}" destId="{BE292354-8A71-4034-ACA3-33BFD63DA65D}" srcOrd="3" destOrd="0" parTransId="{1D953A82-B5D3-4FB1-A3E4-FF0891FEFE2E}" sibTransId="{6D83FD6B-309E-4D87-A793-30CB39D16057}"/>
    <dgm:cxn modelId="{D6B0DB84-4B84-4A0B-B973-D4ECE5FB702D}" type="presOf" srcId="{632B30D9-36A4-43A4-A2A1-6DD0C2D0F075}" destId="{959D6642-3FEC-49D5-92FA-A56AFAE3318C}" srcOrd="0" destOrd="0" presId="urn:microsoft.com/office/officeart/2005/8/layout/default"/>
    <dgm:cxn modelId="{B2748E15-4AF8-49C2-A392-4E52D1B3A3C1}" srcId="{FF985920-C9AB-4B7C-9E1C-FC2E4720F020}" destId="{632B30D9-36A4-43A4-A2A1-6DD0C2D0F075}" srcOrd="4" destOrd="0" parTransId="{BB5500A0-A71D-4EFC-8D34-FECD4E0C942B}" sibTransId="{D51A1053-10EF-48FD-887A-620D52F7AAB7}"/>
    <dgm:cxn modelId="{6750E4D2-451E-4525-97C9-350E1FE20482}" srcId="{FF985920-C9AB-4B7C-9E1C-FC2E4720F020}" destId="{8A4381F9-DCD0-4BE1-82CA-FBD0B17409E4}" srcOrd="1" destOrd="0" parTransId="{66E13B84-61D0-44E7-9EAF-E2EA94F4F820}" sibTransId="{6106D2A7-AF23-4BB5-B98B-4E4B666ABF8C}"/>
    <dgm:cxn modelId="{19947B67-A7C5-4DB4-A022-242221B06F90}" srcId="{FF985920-C9AB-4B7C-9E1C-FC2E4720F020}" destId="{74658396-6C88-4F3F-ABDB-CF851BF2A65F}" srcOrd="5" destOrd="0" parTransId="{D2E2E873-9AAF-417C-B2E6-7BB5CFC94786}" sibTransId="{1C63458F-5F73-47D2-9C83-079ACD99C313}"/>
    <dgm:cxn modelId="{DFC85A80-1931-4FB8-B560-0CF8D7CA4B4C}" type="presOf" srcId="{FE6AF7ED-1D0F-4E72-A80B-F96F82BC9634}" destId="{69B7E8FF-FF06-4985-B36A-C1A0CE476E54}" srcOrd="0" destOrd="0" presId="urn:microsoft.com/office/officeart/2005/8/layout/default"/>
    <dgm:cxn modelId="{9E19162D-F6F8-49AA-95DE-B6AB9191026A}" srcId="{FF985920-C9AB-4B7C-9E1C-FC2E4720F020}" destId="{2DD872C8-6E2A-4FCA-A4E4-9C19C82474D2}" srcOrd="2" destOrd="0" parTransId="{AD93790A-55C0-4280-80F4-F8BB8CBA6B87}" sibTransId="{5314D514-0578-465D-9D79-1E485CB802F1}"/>
    <dgm:cxn modelId="{E6EB0B11-4CBE-478A-B7E3-F99A7CDE9732}" type="presOf" srcId="{74658396-6C88-4F3F-ABDB-CF851BF2A65F}" destId="{756143DA-7D77-49B4-BF7A-B5BEB9A358D9}" srcOrd="0" destOrd="0" presId="urn:microsoft.com/office/officeart/2005/8/layout/default"/>
    <dgm:cxn modelId="{CC6E3FC6-50E4-4E33-837F-E654BD1C1C6C}" type="presOf" srcId="{BE292354-8A71-4034-ACA3-33BFD63DA65D}" destId="{B9418E44-44AC-415F-AB1F-4B08B126F0B3}" srcOrd="0" destOrd="0" presId="urn:microsoft.com/office/officeart/2005/8/layout/default"/>
    <dgm:cxn modelId="{4E86EF1E-B4CA-4541-9515-65E9E3FABD22}" type="presParOf" srcId="{62F01C57-6689-4208-ADC6-726E595B42D5}" destId="{69B7E8FF-FF06-4985-B36A-C1A0CE476E54}" srcOrd="0" destOrd="0" presId="urn:microsoft.com/office/officeart/2005/8/layout/default"/>
    <dgm:cxn modelId="{A08B3AD3-EE3E-4863-A6D1-ABAC7F27A03E}" type="presParOf" srcId="{62F01C57-6689-4208-ADC6-726E595B42D5}" destId="{9974568D-5F4F-4046-90E9-817E3A15B5A3}" srcOrd="1" destOrd="0" presId="urn:microsoft.com/office/officeart/2005/8/layout/default"/>
    <dgm:cxn modelId="{2A4A4E01-188C-40A8-B955-AB781C3BEAB1}" type="presParOf" srcId="{62F01C57-6689-4208-ADC6-726E595B42D5}" destId="{A2174223-C6BE-42C5-85F1-33D58BD0C54C}" srcOrd="2" destOrd="0" presId="urn:microsoft.com/office/officeart/2005/8/layout/default"/>
    <dgm:cxn modelId="{C629C27D-A9B1-4385-A0AE-53692A6C6CC8}" type="presParOf" srcId="{62F01C57-6689-4208-ADC6-726E595B42D5}" destId="{D19E1056-5149-4101-91FE-E534EC6F8C43}" srcOrd="3" destOrd="0" presId="urn:microsoft.com/office/officeart/2005/8/layout/default"/>
    <dgm:cxn modelId="{15AF5DEE-1535-42B4-BB67-2C603605DC98}" type="presParOf" srcId="{62F01C57-6689-4208-ADC6-726E595B42D5}" destId="{E7E1B6C5-2990-4070-95E7-32A66DE91543}" srcOrd="4" destOrd="0" presId="urn:microsoft.com/office/officeart/2005/8/layout/default"/>
    <dgm:cxn modelId="{9ED6CA41-42AA-4CC6-A8B8-A4876D00EB14}" type="presParOf" srcId="{62F01C57-6689-4208-ADC6-726E595B42D5}" destId="{BB971A45-82AB-4CD0-95B2-20CBFE8A2334}" srcOrd="5" destOrd="0" presId="urn:microsoft.com/office/officeart/2005/8/layout/default"/>
    <dgm:cxn modelId="{F2BB9158-00D0-4B77-A1F0-E205A1A1359B}" type="presParOf" srcId="{62F01C57-6689-4208-ADC6-726E595B42D5}" destId="{B9418E44-44AC-415F-AB1F-4B08B126F0B3}" srcOrd="6" destOrd="0" presId="urn:microsoft.com/office/officeart/2005/8/layout/default"/>
    <dgm:cxn modelId="{494F7E6A-69B1-4F5D-8AD1-1B9DAE0E1ED0}" type="presParOf" srcId="{62F01C57-6689-4208-ADC6-726E595B42D5}" destId="{F4AB3D80-EF1E-42D8-839F-E2EFEFA30002}" srcOrd="7" destOrd="0" presId="urn:microsoft.com/office/officeart/2005/8/layout/default"/>
    <dgm:cxn modelId="{98E61715-CE97-43F7-9BFA-98BEF2203B1C}" type="presParOf" srcId="{62F01C57-6689-4208-ADC6-726E595B42D5}" destId="{959D6642-3FEC-49D5-92FA-A56AFAE3318C}" srcOrd="8" destOrd="0" presId="urn:microsoft.com/office/officeart/2005/8/layout/default"/>
    <dgm:cxn modelId="{5724DB80-5A50-4895-ACF5-5F8448D8CAC0}" type="presParOf" srcId="{62F01C57-6689-4208-ADC6-726E595B42D5}" destId="{339E37F0-168E-45D6-97A5-7BFDB82CE8D5}" srcOrd="9" destOrd="0" presId="urn:microsoft.com/office/officeart/2005/8/layout/default"/>
    <dgm:cxn modelId="{C7CF0EF0-CC0F-4D7D-993A-C45611B7653C}" type="presParOf" srcId="{62F01C57-6689-4208-ADC6-726E595B42D5}" destId="{756143DA-7D77-49B4-BF7A-B5BEB9A358D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BD3283-4913-4D4E-B454-70AD0F12242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8348DBE-C6E1-486C-A11C-A5A4A920B83C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Генерация картинок</a:t>
          </a:r>
          <a:endParaRPr lang="ru-RU" sz="1600" b="1" dirty="0">
            <a:solidFill>
              <a:schemeClr val="tx1"/>
            </a:solidFill>
          </a:endParaRPr>
        </a:p>
      </dgm:t>
    </dgm:pt>
    <dgm:pt modelId="{9961B893-B82B-4427-BF9A-1F459CA9C820}" type="parTrans" cxnId="{CD558335-FABD-48E8-AFF0-12072E0B1728}">
      <dgm:prSet/>
      <dgm:spPr/>
      <dgm:t>
        <a:bodyPr/>
        <a:lstStyle/>
        <a:p>
          <a:endParaRPr lang="ru-RU"/>
        </a:p>
      </dgm:t>
    </dgm:pt>
    <dgm:pt modelId="{2B75D214-566B-4FF3-AF3D-AEC8DFBCD38E}" type="sibTrans" cxnId="{CD558335-FABD-48E8-AFF0-12072E0B1728}">
      <dgm:prSet/>
      <dgm:spPr/>
      <dgm:t>
        <a:bodyPr/>
        <a:lstStyle/>
        <a:p>
          <a:endParaRPr lang="ru-RU"/>
        </a:p>
      </dgm:t>
    </dgm:pt>
    <dgm:pt modelId="{9E8A4CEC-A791-44C0-9011-803D57EDD223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</a:rPr>
            <a:t>Генерация видео</a:t>
          </a:r>
          <a:endParaRPr lang="ru-RU" sz="1800" b="1" dirty="0">
            <a:solidFill>
              <a:schemeClr val="tx1"/>
            </a:solidFill>
          </a:endParaRPr>
        </a:p>
      </dgm:t>
    </dgm:pt>
    <dgm:pt modelId="{6A996A29-E99B-44F2-BD57-FED32BB250A1}" type="parTrans" cxnId="{CE6E4642-FF6B-478A-BF20-77C62BC8A235}">
      <dgm:prSet/>
      <dgm:spPr/>
      <dgm:t>
        <a:bodyPr/>
        <a:lstStyle/>
        <a:p>
          <a:endParaRPr lang="ru-RU"/>
        </a:p>
      </dgm:t>
    </dgm:pt>
    <dgm:pt modelId="{F7C00368-9B71-4B0F-B322-2A1E6CF259DE}" type="sibTrans" cxnId="{CE6E4642-FF6B-478A-BF20-77C62BC8A235}">
      <dgm:prSet/>
      <dgm:spPr/>
      <dgm:t>
        <a:bodyPr/>
        <a:lstStyle/>
        <a:p>
          <a:endParaRPr lang="ru-RU"/>
        </a:p>
      </dgm:t>
    </dgm:pt>
    <dgm:pt modelId="{7CA4C35A-2601-4FB4-901C-612E17694ED3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Генерация текста</a:t>
          </a:r>
          <a:endParaRPr lang="ru-RU" sz="1600" b="1" dirty="0">
            <a:solidFill>
              <a:schemeClr val="tx1"/>
            </a:solidFill>
          </a:endParaRPr>
        </a:p>
      </dgm:t>
    </dgm:pt>
    <dgm:pt modelId="{44CC6400-4452-4471-84C8-E454F554416E}" type="parTrans" cxnId="{33D9141B-2ADE-4075-AC96-747FA6D2E6C6}">
      <dgm:prSet/>
      <dgm:spPr/>
      <dgm:t>
        <a:bodyPr/>
        <a:lstStyle/>
        <a:p>
          <a:endParaRPr lang="ru-RU"/>
        </a:p>
      </dgm:t>
    </dgm:pt>
    <dgm:pt modelId="{17D6647B-51B8-4EE8-B1F9-B1297D15AF57}" type="sibTrans" cxnId="{33D9141B-2ADE-4075-AC96-747FA6D2E6C6}">
      <dgm:prSet/>
      <dgm:spPr/>
      <dgm:t>
        <a:bodyPr/>
        <a:lstStyle/>
        <a:p>
          <a:endParaRPr lang="ru-RU"/>
        </a:p>
      </dgm:t>
    </dgm:pt>
    <dgm:pt modelId="{3751344F-5E57-4BE0-B717-FF7CC16094B3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Редактор фотографий</a:t>
          </a:r>
          <a:endParaRPr lang="ru-RU" sz="1400" b="1" dirty="0">
            <a:solidFill>
              <a:schemeClr val="tx1"/>
            </a:solidFill>
          </a:endParaRPr>
        </a:p>
      </dgm:t>
    </dgm:pt>
    <dgm:pt modelId="{2C930618-6C1A-4FAE-9FD6-4560D0C7A727}" type="parTrans" cxnId="{68794D60-655E-498A-9B0C-FD6C00BB4EF9}">
      <dgm:prSet/>
      <dgm:spPr/>
      <dgm:t>
        <a:bodyPr/>
        <a:lstStyle/>
        <a:p>
          <a:endParaRPr lang="ru-RU"/>
        </a:p>
      </dgm:t>
    </dgm:pt>
    <dgm:pt modelId="{38D5301F-4AAA-430A-A8AA-A34D2E6BD6DB}" type="sibTrans" cxnId="{68794D60-655E-498A-9B0C-FD6C00BB4EF9}">
      <dgm:prSet/>
      <dgm:spPr/>
      <dgm:t>
        <a:bodyPr/>
        <a:lstStyle/>
        <a:p>
          <a:endParaRPr lang="ru-RU"/>
        </a:p>
      </dgm:t>
    </dgm:pt>
    <dgm:pt modelId="{3342461B-7862-4492-A1AC-82A941FE2A1F}" type="pres">
      <dgm:prSet presAssocID="{C6BD3283-4913-4D4E-B454-70AD0F12242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AF34F-E694-49C2-85F8-1A110808F6B0}" type="pres">
      <dgm:prSet presAssocID="{C6BD3283-4913-4D4E-B454-70AD0F12242B}" presName="cycle" presStyleCnt="0"/>
      <dgm:spPr/>
    </dgm:pt>
    <dgm:pt modelId="{9D259C90-E761-4ED3-AB56-76281ADB026B}" type="pres">
      <dgm:prSet presAssocID="{C6BD3283-4913-4D4E-B454-70AD0F12242B}" presName="centerShape" presStyleCnt="0"/>
      <dgm:spPr/>
    </dgm:pt>
    <dgm:pt modelId="{94DBAE7C-FF76-4341-8F02-9636E490DCA4}" type="pres">
      <dgm:prSet presAssocID="{C6BD3283-4913-4D4E-B454-70AD0F12242B}" presName="connSite" presStyleLbl="node1" presStyleIdx="0" presStyleCnt="5"/>
      <dgm:spPr/>
    </dgm:pt>
    <dgm:pt modelId="{82FCA9A5-8199-4756-8813-1E5204E955DA}" type="pres">
      <dgm:prSet presAssocID="{C6BD3283-4913-4D4E-B454-70AD0F12242B}" presName="visible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02771E8-582E-4FC2-84D6-EF58A3906DFE}" type="pres">
      <dgm:prSet presAssocID="{9961B893-B82B-4427-BF9A-1F459CA9C820}" presName="Name25" presStyleLbl="parChTrans1D1" presStyleIdx="0" presStyleCnt="4"/>
      <dgm:spPr/>
      <dgm:t>
        <a:bodyPr/>
        <a:lstStyle/>
        <a:p>
          <a:endParaRPr lang="ru-RU"/>
        </a:p>
      </dgm:t>
    </dgm:pt>
    <dgm:pt modelId="{71961482-4650-4AA1-8477-7C8495DC6657}" type="pres">
      <dgm:prSet presAssocID="{28348DBE-C6E1-486C-A11C-A5A4A920B83C}" presName="node" presStyleCnt="0"/>
      <dgm:spPr/>
    </dgm:pt>
    <dgm:pt modelId="{474B98AC-5807-4370-913F-0CF5B24432D6}" type="pres">
      <dgm:prSet presAssocID="{28348DBE-C6E1-486C-A11C-A5A4A920B83C}" presName="parentNode" presStyleLbl="node1" presStyleIdx="1" presStyleCnt="5" custScaleX="114551" custScaleY="1068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F2CB0-1AA4-42D2-883D-301EC32D3B08}" type="pres">
      <dgm:prSet presAssocID="{28348DBE-C6E1-486C-A11C-A5A4A920B83C}" presName="childNode" presStyleLbl="revTx" presStyleIdx="0" presStyleCnt="0">
        <dgm:presLayoutVars>
          <dgm:bulletEnabled val="1"/>
        </dgm:presLayoutVars>
      </dgm:prSet>
      <dgm:spPr/>
    </dgm:pt>
    <dgm:pt modelId="{DD7D6BD5-4610-41ED-ABA6-D22A5E6A59A8}" type="pres">
      <dgm:prSet presAssocID="{6A996A29-E99B-44F2-BD57-FED32BB250A1}" presName="Name25" presStyleLbl="parChTrans1D1" presStyleIdx="1" presStyleCnt="4"/>
      <dgm:spPr/>
      <dgm:t>
        <a:bodyPr/>
        <a:lstStyle/>
        <a:p>
          <a:endParaRPr lang="ru-RU"/>
        </a:p>
      </dgm:t>
    </dgm:pt>
    <dgm:pt modelId="{218594C0-B617-44B1-A06E-B070731B1B4C}" type="pres">
      <dgm:prSet presAssocID="{9E8A4CEC-A791-44C0-9011-803D57EDD223}" presName="node" presStyleCnt="0"/>
      <dgm:spPr/>
    </dgm:pt>
    <dgm:pt modelId="{8231E4C4-317B-43C0-B466-2303416E2DCD}" type="pres">
      <dgm:prSet presAssocID="{9E8A4CEC-A791-44C0-9011-803D57EDD223}" presName="parentNode" presStyleLbl="node1" presStyleIdx="2" presStyleCnt="5" custScaleX="119881" custScaleY="117870" custLinFactNeighborX="72060" custLinFactNeighborY="-538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97516-6147-48DB-8F81-404CD71E4666}" type="pres">
      <dgm:prSet presAssocID="{9E8A4CEC-A791-44C0-9011-803D57EDD223}" presName="childNode" presStyleLbl="revTx" presStyleIdx="0" presStyleCnt="0">
        <dgm:presLayoutVars>
          <dgm:bulletEnabled val="1"/>
        </dgm:presLayoutVars>
      </dgm:prSet>
      <dgm:spPr/>
    </dgm:pt>
    <dgm:pt modelId="{D6B143D7-93C8-42E1-94AD-7F4C35E49706}" type="pres">
      <dgm:prSet presAssocID="{44CC6400-4452-4471-84C8-E454F554416E}" presName="Name25" presStyleLbl="parChTrans1D1" presStyleIdx="2" presStyleCnt="4"/>
      <dgm:spPr/>
      <dgm:t>
        <a:bodyPr/>
        <a:lstStyle/>
        <a:p>
          <a:endParaRPr lang="ru-RU"/>
        </a:p>
      </dgm:t>
    </dgm:pt>
    <dgm:pt modelId="{03E10810-15AE-4674-AF02-A97CB84F849C}" type="pres">
      <dgm:prSet presAssocID="{7CA4C35A-2601-4FB4-901C-612E17694ED3}" presName="node" presStyleCnt="0"/>
      <dgm:spPr/>
    </dgm:pt>
    <dgm:pt modelId="{742A9200-38CE-4DE4-8E24-EAB9987B3469}" type="pres">
      <dgm:prSet presAssocID="{7CA4C35A-2601-4FB4-901C-612E17694ED3}" presName="parentNode" presStyleLbl="node1" presStyleIdx="3" presStyleCnt="5" custScaleX="115515" custScaleY="117337" custLinFactX="16836" custLinFactNeighborX="100000" custLinFactNeighborY="-356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CFF7B-F624-40B1-86BC-003A9CFBF193}" type="pres">
      <dgm:prSet presAssocID="{7CA4C35A-2601-4FB4-901C-612E17694ED3}" presName="childNode" presStyleLbl="revTx" presStyleIdx="0" presStyleCnt="0">
        <dgm:presLayoutVars>
          <dgm:bulletEnabled val="1"/>
        </dgm:presLayoutVars>
      </dgm:prSet>
      <dgm:spPr/>
    </dgm:pt>
    <dgm:pt modelId="{E2A1DEB1-0A00-4BE1-9046-589642C5DE7B}" type="pres">
      <dgm:prSet presAssocID="{2C930618-6C1A-4FAE-9FD6-4560D0C7A727}" presName="Name25" presStyleLbl="parChTrans1D1" presStyleIdx="3" presStyleCnt="4"/>
      <dgm:spPr/>
      <dgm:t>
        <a:bodyPr/>
        <a:lstStyle/>
        <a:p>
          <a:endParaRPr lang="ru-RU"/>
        </a:p>
      </dgm:t>
    </dgm:pt>
    <dgm:pt modelId="{26137CE3-2B43-4B0F-8221-144D4CAC8C91}" type="pres">
      <dgm:prSet presAssocID="{3751344F-5E57-4BE0-B717-FF7CC16094B3}" presName="node" presStyleCnt="0"/>
      <dgm:spPr/>
    </dgm:pt>
    <dgm:pt modelId="{A1213607-E134-499E-8BFA-60BE91050A81}" type="pres">
      <dgm:prSet presAssocID="{3751344F-5E57-4BE0-B717-FF7CC16094B3}" presName="parentNode" presStyleLbl="node1" presStyleIdx="4" presStyleCnt="5" custScaleX="114385" custScaleY="110291" custLinFactNeighborX="75558" custLinFactNeighborY="-181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28212-1AA3-4E12-81FA-DC68D6C6037A}" type="pres">
      <dgm:prSet presAssocID="{3751344F-5E57-4BE0-B717-FF7CC16094B3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E46B8ED-97A6-4099-BA53-00C197438CB6}" type="presOf" srcId="{44CC6400-4452-4471-84C8-E454F554416E}" destId="{D6B143D7-93C8-42E1-94AD-7F4C35E49706}" srcOrd="0" destOrd="0" presId="urn:microsoft.com/office/officeart/2005/8/layout/radial2"/>
    <dgm:cxn modelId="{1A99263E-DBED-4487-BF41-9889F3DC8966}" type="presOf" srcId="{9E8A4CEC-A791-44C0-9011-803D57EDD223}" destId="{8231E4C4-317B-43C0-B466-2303416E2DCD}" srcOrd="0" destOrd="0" presId="urn:microsoft.com/office/officeart/2005/8/layout/radial2"/>
    <dgm:cxn modelId="{AA2AA91F-632F-43E2-97FB-7F793836ED1C}" type="presOf" srcId="{9961B893-B82B-4427-BF9A-1F459CA9C820}" destId="{002771E8-582E-4FC2-84D6-EF58A3906DFE}" srcOrd="0" destOrd="0" presId="urn:microsoft.com/office/officeart/2005/8/layout/radial2"/>
    <dgm:cxn modelId="{5A92BF34-BD07-43B8-97C4-78AC1A181C99}" type="presOf" srcId="{C6BD3283-4913-4D4E-B454-70AD0F12242B}" destId="{3342461B-7862-4492-A1AC-82A941FE2A1F}" srcOrd="0" destOrd="0" presId="urn:microsoft.com/office/officeart/2005/8/layout/radial2"/>
    <dgm:cxn modelId="{CE6E4642-FF6B-478A-BF20-77C62BC8A235}" srcId="{C6BD3283-4913-4D4E-B454-70AD0F12242B}" destId="{9E8A4CEC-A791-44C0-9011-803D57EDD223}" srcOrd="1" destOrd="0" parTransId="{6A996A29-E99B-44F2-BD57-FED32BB250A1}" sibTransId="{F7C00368-9B71-4B0F-B322-2A1E6CF259DE}"/>
    <dgm:cxn modelId="{58E95782-16FB-4429-A079-3661DF45EE65}" type="presOf" srcId="{7CA4C35A-2601-4FB4-901C-612E17694ED3}" destId="{742A9200-38CE-4DE4-8E24-EAB9987B3469}" srcOrd="0" destOrd="0" presId="urn:microsoft.com/office/officeart/2005/8/layout/radial2"/>
    <dgm:cxn modelId="{33D9141B-2ADE-4075-AC96-747FA6D2E6C6}" srcId="{C6BD3283-4913-4D4E-B454-70AD0F12242B}" destId="{7CA4C35A-2601-4FB4-901C-612E17694ED3}" srcOrd="2" destOrd="0" parTransId="{44CC6400-4452-4471-84C8-E454F554416E}" sibTransId="{17D6647B-51B8-4EE8-B1F9-B1297D15AF57}"/>
    <dgm:cxn modelId="{CB071BA7-19AB-4648-9AAF-CF886A1D99EF}" type="presOf" srcId="{6A996A29-E99B-44F2-BD57-FED32BB250A1}" destId="{DD7D6BD5-4610-41ED-ABA6-D22A5E6A59A8}" srcOrd="0" destOrd="0" presId="urn:microsoft.com/office/officeart/2005/8/layout/radial2"/>
    <dgm:cxn modelId="{8BEA32A9-5EAC-4853-8C26-A5DC616774F9}" type="presOf" srcId="{2C930618-6C1A-4FAE-9FD6-4560D0C7A727}" destId="{E2A1DEB1-0A00-4BE1-9046-589642C5DE7B}" srcOrd="0" destOrd="0" presId="urn:microsoft.com/office/officeart/2005/8/layout/radial2"/>
    <dgm:cxn modelId="{68794D60-655E-498A-9B0C-FD6C00BB4EF9}" srcId="{C6BD3283-4913-4D4E-B454-70AD0F12242B}" destId="{3751344F-5E57-4BE0-B717-FF7CC16094B3}" srcOrd="3" destOrd="0" parTransId="{2C930618-6C1A-4FAE-9FD6-4560D0C7A727}" sibTransId="{38D5301F-4AAA-430A-A8AA-A34D2E6BD6DB}"/>
    <dgm:cxn modelId="{3CD6FD9A-B5BB-4BF4-A4B2-179A322B5D64}" type="presOf" srcId="{3751344F-5E57-4BE0-B717-FF7CC16094B3}" destId="{A1213607-E134-499E-8BFA-60BE91050A81}" srcOrd="0" destOrd="0" presId="urn:microsoft.com/office/officeart/2005/8/layout/radial2"/>
    <dgm:cxn modelId="{44527866-BAD6-42B1-BF48-2B6D8F9F75BD}" type="presOf" srcId="{28348DBE-C6E1-486C-A11C-A5A4A920B83C}" destId="{474B98AC-5807-4370-913F-0CF5B24432D6}" srcOrd="0" destOrd="0" presId="urn:microsoft.com/office/officeart/2005/8/layout/radial2"/>
    <dgm:cxn modelId="{CD558335-FABD-48E8-AFF0-12072E0B1728}" srcId="{C6BD3283-4913-4D4E-B454-70AD0F12242B}" destId="{28348DBE-C6E1-486C-A11C-A5A4A920B83C}" srcOrd="0" destOrd="0" parTransId="{9961B893-B82B-4427-BF9A-1F459CA9C820}" sibTransId="{2B75D214-566B-4FF3-AF3D-AEC8DFBCD38E}"/>
    <dgm:cxn modelId="{02D5D90A-F5A7-4827-9CDC-EC53C2693C43}" type="presParOf" srcId="{3342461B-7862-4492-A1AC-82A941FE2A1F}" destId="{953AF34F-E694-49C2-85F8-1A110808F6B0}" srcOrd="0" destOrd="0" presId="urn:microsoft.com/office/officeart/2005/8/layout/radial2"/>
    <dgm:cxn modelId="{49C6363B-5ECB-4A73-ACCB-5B9C57488C8D}" type="presParOf" srcId="{953AF34F-E694-49C2-85F8-1A110808F6B0}" destId="{9D259C90-E761-4ED3-AB56-76281ADB026B}" srcOrd="0" destOrd="0" presId="urn:microsoft.com/office/officeart/2005/8/layout/radial2"/>
    <dgm:cxn modelId="{11054184-DAF3-403B-BF5D-FDC6AAADB8F4}" type="presParOf" srcId="{9D259C90-E761-4ED3-AB56-76281ADB026B}" destId="{94DBAE7C-FF76-4341-8F02-9636E490DCA4}" srcOrd="0" destOrd="0" presId="urn:microsoft.com/office/officeart/2005/8/layout/radial2"/>
    <dgm:cxn modelId="{D7B9C3A5-7BDF-4678-B918-DB3642C9693F}" type="presParOf" srcId="{9D259C90-E761-4ED3-AB56-76281ADB026B}" destId="{82FCA9A5-8199-4756-8813-1E5204E955DA}" srcOrd="1" destOrd="0" presId="urn:microsoft.com/office/officeart/2005/8/layout/radial2"/>
    <dgm:cxn modelId="{5A6B0D48-9961-4219-B727-C5C3B4A48CFF}" type="presParOf" srcId="{953AF34F-E694-49C2-85F8-1A110808F6B0}" destId="{002771E8-582E-4FC2-84D6-EF58A3906DFE}" srcOrd="1" destOrd="0" presId="urn:microsoft.com/office/officeart/2005/8/layout/radial2"/>
    <dgm:cxn modelId="{405057B8-8661-479A-9CE0-9370023A22B6}" type="presParOf" srcId="{953AF34F-E694-49C2-85F8-1A110808F6B0}" destId="{71961482-4650-4AA1-8477-7C8495DC6657}" srcOrd="2" destOrd="0" presId="urn:microsoft.com/office/officeart/2005/8/layout/radial2"/>
    <dgm:cxn modelId="{C7F38DFD-C836-4849-9BFD-2D41649283E9}" type="presParOf" srcId="{71961482-4650-4AA1-8477-7C8495DC6657}" destId="{474B98AC-5807-4370-913F-0CF5B24432D6}" srcOrd="0" destOrd="0" presId="urn:microsoft.com/office/officeart/2005/8/layout/radial2"/>
    <dgm:cxn modelId="{C8A584DB-069E-4ED8-8AF0-57ACAD4381F3}" type="presParOf" srcId="{71961482-4650-4AA1-8477-7C8495DC6657}" destId="{8D2F2CB0-1AA4-42D2-883D-301EC32D3B08}" srcOrd="1" destOrd="0" presId="urn:microsoft.com/office/officeart/2005/8/layout/radial2"/>
    <dgm:cxn modelId="{B73B7A6E-411B-47E1-8E43-F20ABAA365F0}" type="presParOf" srcId="{953AF34F-E694-49C2-85F8-1A110808F6B0}" destId="{DD7D6BD5-4610-41ED-ABA6-D22A5E6A59A8}" srcOrd="3" destOrd="0" presId="urn:microsoft.com/office/officeart/2005/8/layout/radial2"/>
    <dgm:cxn modelId="{0FE8FF30-D4CC-430E-A719-725B3A58E4CA}" type="presParOf" srcId="{953AF34F-E694-49C2-85F8-1A110808F6B0}" destId="{218594C0-B617-44B1-A06E-B070731B1B4C}" srcOrd="4" destOrd="0" presId="urn:microsoft.com/office/officeart/2005/8/layout/radial2"/>
    <dgm:cxn modelId="{BD3575D8-8BC1-47BD-B9E8-68D409A80C00}" type="presParOf" srcId="{218594C0-B617-44B1-A06E-B070731B1B4C}" destId="{8231E4C4-317B-43C0-B466-2303416E2DCD}" srcOrd="0" destOrd="0" presId="urn:microsoft.com/office/officeart/2005/8/layout/radial2"/>
    <dgm:cxn modelId="{536F707C-A63A-47E1-A313-3808A7BEE534}" type="presParOf" srcId="{218594C0-B617-44B1-A06E-B070731B1B4C}" destId="{86797516-6147-48DB-8F81-404CD71E4666}" srcOrd="1" destOrd="0" presId="urn:microsoft.com/office/officeart/2005/8/layout/radial2"/>
    <dgm:cxn modelId="{880C2FA5-AF85-4CB9-9F70-D91C9318FE63}" type="presParOf" srcId="{953AF34F-E694-49C2-85F8-1A110808F6B0}" destId="{D6B143D7-93C8-42E1-94AD-7F4C35E49706}" srcOrd="5" destOrd="0" presId="urn:microsoft.com/office/officeart/2005/8/layout/radial2"/>
    <dgm:cxn modelId="{9FF52195-C039-4B33-B380-F2E56A87F07A}" type="presParOf" srcId="{953AF34F-E694-49C2-85F8-1A110808F6B0}" destId="{03E10810-15AE-4674-AF02-A97CB84F849C}" srcOrd="6" destOrd="0" presId="urn:microsoft.com/office/officeart/2005/8/layout/radial2"/>
    <dgm:cxn modelId="{6F8A08CC-1AC9-4EA5-89CC-4B86856B768E}" type="presParOf" srcId="{03E10810-15AE-4674-AF02-A97CB84F849C}" destId="{742A9200-38CE-4DE4-8E24-EAB9987B3469}" srcOrd="0" destOrd="0" presId="urn:microsoft.com/office/officeart/2005/8/layout/radial2"/>
    <dgm:cxn modelId="{A8FF0208-927E-4261-91CE-ABF1D56A43A8}" type="presParOf" srcId="{03E10810-15AE-4674-AF02-A97CB84F849C}" destId="{F16CFF7B-F624-40B1-86BC-003A9CFBF193}" srcOrd="1" destOrd="0" presId="urn:microsoft.com/office/officeart/2005/8/layout/radial2"/>
    <dgm:cxn modelId="{494E80EF-2520-49B0-9DCD-00C1CD44081D}" type="presParOf" srcId="{953AF34F-E694-49C2-85F8-1A110808F6B0}" destId="{E2A1DEB1-0A00-4BE1-9046-589642C5DE7B}" srcOrd="7" destOrd="0" presId="urn:microsoft.com/office/officeart/2005/8/layout/radial2"/>
    <dgm:cxn modelId="{87635D45-3C72-4B5F-BEE4-F4BF50E4C412}" type="presParOf" srcId="{953AF34F-E694-49C2-85F8-1A110808F6B0}" destId="{26137CE3-2B43-4B0F-8221-144D4CAC8C91}" srcOrd="8" destOrd="0" presId="urn:microsoft.com/office/officeart/2005/8/layout/radial2"/>
    <dgm:cxn modelId="{ACBB627E-8B8D-484A-AFA1-DF757CD8188A}" type="presParOf" srcId="{26137CE3-2B43-4B0F-8221-144D4CAC8C91}" destId="{A1213607-E134-499E-8BFA-60BE91050A81}" srcOrd="0" destOrd="0" presId="urn:microsoft.com/office/officeart/2005/8/layout/radial2"/>
    <dgm:cxn modelId="{431F810F-AFB5-4059-8543-0414B1939AB1}" type="presParOf" srcId="{26137CE3-2B43-4B0F-8221-144D4CAC8C91}" destId="{CB728212-1AA3-4E12-81FA-DC68D6C6037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C370FD-D0C8-4585-A698-337D1C6766F8}" type="doc">
      <dgm:prSet loTypeId="urn:microsoft.com/office/officeart/2005/8/layout/pyramid1" loCatId="pyramid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594807-2546-4F68-B488-DD5A7DC0B72A}">
      <dgm:prSet/>
      <dgm:spPr/>
      <dgm:t>
        <a:bodyPr/>
        <a:lstStyle/>
        <a:p>
          <a:pPr rtl="0"/>
          <a:endParaRPr lang="ru-RU" dirty="0" smtClean="0"/>
        </a:p>
        <a:p>
          <a:pPr rtl="0"/>
          <a:r>
            <a:rPr lang="ru-RU" dirty="0" smtClean="0"/>
            <a:t>Пост</a:t>
          </a:r>
          <a:endParaRPr lang="ru-RU" dirty="0"/>
        </a:p>
      </dgm:t>
    </dgm:pt>
    <dgm:pt modelId="{0D4E2B7C-D05C-4E21-AF48-BCB35B72BCEA}" type="parTrans" cxnId="{B1330B5A-E8C7-4F9B-B6C5-4A90FB9BE528}">
      <dgm:prSet/>
      <dgm:spPr/>
      <dgm:t>
        <a:bodyPr/>
        <a:lstStyle/>
        <a:p>
          <a:endParaRPr lang="ru-RU"/>
        </a:p>
      </dgm:t>
    </dgm:pt>
    <dgm:pt modelId="{E6B3FAA4-A441-4702-8663-791758363F56}" type="sibTrans" cxnId="{B1330B5A-E8C7-4F9B-B6C5-4A90FB9BE528}">
      <dgm:prSet/>
      <dgm:spPr/>
      <dgm:t>
        <a:bodyPr/>
        <a:lstStyle/>
        <a:p>
          <a:endParaRPr lang="ru-RU"/>
        </a:p>
      </dgm:t>
    </dgm:pt>
    <dgm:pt modelId="{E034C418-D680-456F-B275-C89677084B11}">
      <dgm:prSet/>
      <dgm:spPr/>
      <dgm:t>
        <a:bodyPr/>
        <a:lstStyle/>
        <a:p>
          <a:pPr rtl="0"/>
          <a:r>
            <a:rPr lang="ru-RU" smtClean="0"/>
            <a:t>Статья</a:t>
          </a:r>
          <a:endParaRPr lang="ru-RU"/>
        </a:p>
      </dgm:t>
    </dgm:pt>
    <dgm:pt modelId="{D760EC01-B835-4A00-B24D-F50C63D89440}" type="parTrans" cxnId="{05B80AAF-E2B4-442A-9EAC-E4FDA61FB7D8}">
      <dgm:prSet/>
      <dgm:spPr/>
      <dgm:t>
        <a:bodyPr/>
        <a:lstStyle/>
        <a:p>
          <a:endParaRPr lang="ru-RU"/>
        </a:p>
      </dgm:t>
    </dgm:pt>
    <dgm:pt modelId="{0296DCB4-E832-4991-919F-6A3B08102DF1}" type="sibTrans" cxnId="{05B80AAF-E2B4-442A-9EAC-E4FDA61FB7D8}">
      <dgm:prSet/>
      <dgm:spPr/>
      <dgm:t>
        <a:bodyPr/>
        <a:lstStyle/>
        <a:p>
          <a:endParaRPr lang="ru-RU"/>
        </a:p>
      </dgm:t>
    </dgm:pt>
    <dgm:pt modelId="{FCCBC367-14E6-4805-BC2D-4F14B999C9CF}">
      <dgm:prSet/>
      <dgm:spPr/>
      <dgm:t>
        <a:bodyPr/>
        <a:lstStyle/>
        <a:p>
          <a:pPr rtl="0"/>
          <a:r>
            <a:rPr lang="ru-RU" smtClean="0"/>
            <a:t>Эссе </a:t>
          </a:r>
          <a:endParaRPr lang="ru-RU"/>
        </a:p>
      </dgm:t>
    </dgm:pt>
    <dgm:pt modelId="{4AE33E75-CFEE-44BF-8782-1BE1786D5804}" type="parTrans" cxnId="{E3464558-9AF4-40D0-B108-2B6A4072B4B1}">
      <dgm:prSet/>
      <dgm:spPr/>
      <dgm:t>
        <a:bodyPr/>
        <a:lstStyle/>
        <a:p>
          <a:endParaRPr lang="ru-RU"/>
        </a:p>
      </dgm:t>
    </dgm:pt>
    <dgm:pt modelId="{A2DCB7C7-61FA-4349-8FD3-98A53992E446}" type="sibTrans" cxnId="{E3464558-9AF4-40D0-B108-2B6A4072B4B1}">
      <dgm:prSet/>
      <dgm:spPr/>
      <dgm:t>
        <a:bodyPr/>
        <a:lstStyle/>
        <a:p>
          <a:endParaRPr lang="ru-RU"/>
        </a:p>
      </dgm:t>
    </dgm:pt>
    <dgm:pt modelId="{1AE30EDB-6BCB-4BF9-B089-204839A2C05F}">
      <dgm:prSet/>
      <dgm:spPr/>
      <dgm:t>
        <a:bodyPr/>
        <a:lstStyle/>
        <a:p>
          <a:pPr rtl="0"/>
          <a:r>
            <a:rPr lang="ru-RU" smtClean="0"/>
            <a:t>Повысить уникальность текста</a:t>
          </a:r>
          <a:endParaRPr lang="ru-RU"/>
        </a:p>
      </dgm:t>
    </dgm:pt>
    <dgm:pt modelId="{FE0F45AB-2C08-4D77-9BDB-F3445E570CB9}" type="parTrans" cxnId="{A54071CD-211E-4D25-9B66-BD3F3E1506E1}">
      <dgm:prSet/>
      <dgm:spPr/>
      <dgm:t>
        <a:bodyPr/>
        <a:lstStyle/>
        <a:p>
          <a:endParaRPr lang="ru-RU"/>
        </a:p>
      </dgm:t>
    </dgm:pt>
    <dgm:pt modelId="{E7AF957E-7551-4E7A-9E35-EFAB899D04F2}" type="sibTrans" cxnId="{A54071CD-211E-4D25-9B66-BD3F3E1506E1}">
      <dgm:prSet/>
      <dgm:spPr/>
      <dgm:t>
        <a:bodyPr/>
        <a:lstStyle/>
        <a:p>
          <a:endParaRPr lang="ru-RU"/>
        </a:p>
      </dgm:t>
    </dgm:pt>
    <dgm:pt modelId="{A76F3FBF-BEDE-4526-9C36-75F7499E592E}">
      <dgm:prSet/>
      <dgm:spPr/>
      <dgm:t>
        <a:bodyPr/>
        <a:lstStyle/>
        <a:p>
          <a:pPr rtl="0"/>
          <a:r>
            <a:rPr lang="ru-RU" smtClean="0"/>
            <a:t>Конспект</a:t>
          </a:r>
          <a:endParaRPr lang="ru-RU"/>
        </a:p>
      </dgm:t>
    </dgm:pt>
    <dgm:pt modelId="{A821A519-9767-4E1E-822B-17BC76B45BBF}" type="parTrans" cxnId="{8F0CBD5A-0782-4547-A04F-DC4DBE22E3B4}">
      <dgm:prSet/>
      <dgm:spPr/>
      <dgm:t>
        <a:bodyPr/>
        <a:lstStyle/>
        <a:p>
          <a:endParaRPr lang="ru-RU"/>
        </a:p>
      </dgm:t>
    </dgm:pt>
    <dgm:pt modelId="{AE4E8737-0FD5-44C5-8A8A-DD7280ECB309}" type="sibTrans" cxnId="{8F0CBD5A-0782-4547-A04F-DC4DBE22E3B4}">
      <dgm:prSet/>
      <dgm:spPr/>
      <dgm:t>
        <a:bodyPr/>
        <a:lstStyle/>
        <a:p>
          <a:endParaRPr lang="ru-RU"/>
        </a:p>
      </dgm:t>
    </dgm:pt>
    <dgm:pt modelId="{1E79356E-AEDA-4F05-A2D0-E5ECF99E1DE0}">
      <dgm:prSet/>
      <dgm:spPr/>
      <dgm:t>
        <a:bodyPr/>
        <a:lstStyle/>
        <a:p>
          <a:pPr rtl="0"/>
          <a:r>
            <a:rPr lang="ru-RU" smtClean="0"/>
            <a:t>Доклад</a:t>
          </a:r>
          <a:endParaRPr lang="ru-RU"/>
        </a:p>
      </dgm:t>
    </dgm:pt>
    <dgm:pt modelId="{29781563-04D5-49A0-A236-7F411308E667}" type="parTrans" cxnId="{76043EDD-BE99-4125-AC80-32E6E449D3DB}">
      <dgm:prSet/>
      <dgm:spPr/>
      <dgm:t>
        <a:bodyPr/>
        <a:lstStyle/>
        <a:p>
          <a:endParaRPr lang="ru-RU"/>
        </a:p>
      </dgm:t>
    </dgm:pt>
    <dgm:pt modelId="{6743BE48-260F-4D30-997B-EFA96F76BD8A}" type="sibTrans" cxnId="{76043EDD-BE99-4125-AC80-32E6E449D3DB}">
      <dgm:prSet/>
      <dgm:spPr/>
      <dgm:t>
        <a:bodyPr/>
        <a:lstStyle/>
        <a:p>
          <a:endParaRPr lang="ru-RU"/>
        </a:p>
      </dgm:t>
    </dgm:pt>
    <dgm:pt modelId="{A296BB80-60A0-412B-8E59-08872CEAA3B8}">
      <dgm:prSet/>
      <dgm:spPr/>
      <dgm:t>
        <a:bodyPr/>
        <a:lstStyle/>
        <a:p>
          <a:pPr rtl="0"/>
          <a:r>
            <a:rPr lang="ru-RU" smtClean="0"/>
            <a:t>Проверить ошибки</a:t>
          </a:r>
          <a:endParaRPr lang="ru-RU"/>
        </a:p>
      </dgm:t>
    </dgm:pt>
    <dgm:pt modelId="{1AB86CC6-9257-4374-A11F-2BB77CC2902E}" type="parTrans" cxnId="{25BC927C-F7F0-4BAD-8C21-80756AB470E5}">
      <dgm:prSet/>
      <dgm:spPr/>
      <dgm:t>
        <a:bodyPr/>
        <a:lstStyle/>
        <a:p>
          <a:endParaRPr lang="ru-RU"/>
        </a:p>
      </dgm:t>
    </dgm:pt>
    <dgm:pt modelId="{4782310A-8A95-4C5A-8252-BA680EBD1C0E}" type="sibTrans" cxnId="{25BC927C-F7F0-4BAD-8C21-80756AB470E5}">
      <dgm:prSet/>
      <dgm:spPr/>
      <dgm:t>
        <a:bodyPr/>
        <a:lstStyle/>
        <a:p>
          <a:endParaRPr lang="ru-RU"/>
        </a:p>
      </dgm:t>
    </dgm:pt>
    <dgm:pt modelId="{70E80074-4496-4ECB-8307-46342B766BFB}" type="pres">
      <dgm:prSet presAssocID="{01C370FD-D0C8-4585-A698-337D1C6766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9DA2BD-E5C2-47AE-BE73-B6B66A28F93E}" type="pres">
      <dgm:prSet presAssocID="{0C594807-2546-4F68-B488-DD5A7DC0B72A}" presName="Name8" presStyleCnt="0"/>
      <dgm:spPr/>
    </dgm:pt>
    <dgm:pt modelId="{D0A4E41B-CBEE-48CA-8FE7-BAB1BED822F2}" type="pres">
      <dgm:prSet presAssocID="{0C594807-2546-4F68-B488-DD5A7DC0B72A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318D3-6178-40AA-875E-510D6FEA3CFF}" type="pres">
      <dgm:prSet presAssocID="{0C594807-2546-4F68-B488-DD5A7DC0B72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894DE-22E5-4CC4-80B7-F4A95B00C312}" type="pres">
      <dgm:prSet presAssocID="{E034C418-D680-456F-B275-C89677084B11}" presName="Name8" presStyleCnt="0"/>
      <dgm:spPr/>
    </dgm:pt>
    <dgm:pt modelId="{ECA0A5D0-4F43-4033-A946-724BDD2CFF7A}" type="pres">
      <dgm:prSet presAssocID="{E034C418-D680-456F-B275-C89677084B11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16F91-D2F5-4918-A5B1-845A43C5F1F5}" type="pres">
      <dgm:prSet presAssocID="{E034C418-D680-456F-B275-C89677084B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AF60A-136F-486D-B1BA-5349FDDC71A7}" type="pres">
      <dgm:prSet presAssocID="{FCCBC367-14E6-4805-BC2D-4F14B999C9CF}" presName="Name8" presStyleCnt="0"/>
      <dgm:spPr/>
    </dgm:pt>
    <dgm:pt modelId="{86F5EE79-C7C0-42D4-9B0E-1CAE381BA666}" type="pres">
      <dgm:prSet presAssocID="{FCCBC367-14E6-4805-BC2D-4F14B999C9CF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D29BB-2A66-4D5D-A2BD-CB034C9EC013}" type="pres">
      <dgm:prSet presAssocID="{FCCBC367-14E6-4805-BC2D-4F14B999C9C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8301A-8821-4B4F-A94F-200DE5B2FD47}" type="pres">
      <dgm:prSet presAssocID="{1AE30EDB-6BCB-4BF9-B089-204839A2C05F}" presName="Name8" presStyleCnt="0"/>
      <dgm:spPr/>
    </dgm:pt>
    <dgm:pt modelId="{68BAD101-D5CF-46F4-BBB9-B3C02F1BFADE}" type="pres">
      <dgm:prSet presAssocID="{1AE30EDB-6BCB-4BF9-B089-204839A2C05F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97228-6AEA-44AA-9346-A8CB92928629}" type="pres">
      <dgm:prSet presAssocID="{1AE30EDB-6BCB-4BF9-B089-204839A2C0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552B63-BC31-4D8B-81F9-84D2CF7A182F}" type="pres">
      <dgm:prSet presAssocID="{A76F3FBF-BEDE-4526-9C36-75F7499E592E}" presName="Name8" presStyleCnt="0"/>
      <dgm:spPr/>
    </dgm:pt>
    <dgm:pt modelId="{AB8FBF0E-7445-4357-965E-17C2A62BD201}" type="pres">
      <dgm:prSet presAssocID="{A76F3FBF-BEDE-4526-9C36-75F7499E592E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ED481-7F29-495B-A210-42D1E8C93700}" type="pres">
      <dgm:prSet presAssocID="{A76F3FBF-BEDE-4526-9C36-75F7499E592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C7BEF-473A-4ACD-A2DB-F0EBAD36B5E6}" type="pres">
      <dgm:prSet presAssocID="{1E79356E-AEDA-4F05-A2D0-E5ECF99E1DE0}" presName="Name8" presStyleCnt="0"/>
      <dgm:spPr/>
    </dgm:pt>
    <dgm:pt modelId="{176E2EDE-6214-4393-8D9B-FA450E97255A}" type="pres">
      <dgm:prSet presAssocID="{1E79356E-AEDA-4F05-A2D0-E5ECF99E1DE0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28661-5957-4B47-89D6-9585D9026B85}" type="pres">
      <dgm:prSet presAssocID="{1E79356E-AEDA-4F05-A2D0-E5ECF99E1DE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48A4F2-F02E-4FC5-A072-6AF7625CF6B0}" type="pres">
      <dgm:prSet presAssocID="{A296BB80-60A0-412B-8E59-08872CEAA3B8}" presName="Name8" presStyleCnt="0"/>
      <dgm:spPr/>
    </dgm:pt>
    <dgm:pt modelId="{4DF9EDC2-9A5E-4D78-BC9B-3771B91FBDA3}" type="pres">
      <dgm:prSet presAssocID="{A296BB80-60A0-412B-8E59-08872CEAA3B8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10FBE-83E8-47C7-A46E-4739178CE625}" type="pres">
      <dgm:prSet presAssocID="{A296BB80-60A0-412B-8E59-08872CEAA3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0CBD5A-0782-4547-A04F-DC4DBE22E3B4}" srcId="{01C370FD-D0C8-4585-A698-337D1C6766F8}" destId="{A76F3FBF-BEDE-4526-9C36-75F7499E592E}" srcOrd="4" destOrd="0" parTransId="{A821A519-9767-4E1E-822B-17BC76B45BBF}" sibTransId="{AE4E8737-0FD5-44C5-8A8A-DD7280ECB309}"/>
    <dgm:cxn modelId="{D4405EA0-704D-4A1C-B484-019A22E110CB}" type="presOf" srcId="{A296BB80-60A0-412B-8E59-08872CEAA3B8}" destId="{D8D10FBE-83E8-47C7-A46E-4739178CE625}" srcOrd="1" destOrd="0" presId="urn:microsoft.com/office/officeart/2005/8/layout/pyramid1"/>
    <dgm:cxn modelId="{A89B98A5-5A49-45E2-AA8B-7DE81D4E0CF8}" type="presOf" srcId="{0C594807-2546-4F68-B488-DD5A7DC0B72A}" destId="{0C6318D3-6178-40AA-875E-510D6FEA3CFF}" srcOrd="1" destOrd="0" presId="urn:microsoft.com/office/officeart/2005/8/layout/pyramid1"/>
    <dgm:cxn modelId="{E4ED3349-C71E-4194-B72E-19111FFFE25C}" type="presOf" srcId="{A76F3FBF-BEDE-4526-9C36-75F7499E592E}" destId="{CA2ED481-7F29-495B-A210-42D1E8C93700}" srcOrd="1" destOrd="0" presId="urn:microsoft.com/office/officeart/2005/8/layout/pyramid1"/>
    <dgm:cxn modelId="{76043EDD-BE99-4125-AC80-32E6E449D3DB}" srcId="{01C370FD-D0C8-4585-A698-337D1C6766F8}" destId="{1E79356E-AEDA-4F05-A2D0-E5ECF99E1DE0}" srcOrd="5" destOrd="0" parTransId="{29781563-04D5-49A0-A236-7F411308E667}" sibTransId="{6743BE48-260F-4D30-997B-EFA96F76BD8A}"/>
    <dgm:cxn modelId="{25BC927C-F7F0-4BAD-8C21-80756AB470E5}" srcId="{01C370FD-D0C8-4585-A698-337D1C6766F8}" destId="{A296BB80-60A0-412B-8E59-08872CEAA3B8}" srcOrd="6" destOrd="0" parTransId="{1AB86CC6-9257-4374-A11F-2BB77CC2902E}" sibTransId="{4782310A-8A95-4C5A-8252-BA680EBD1C0E}"/>
    <dgm:cxn modelId="{05B80AAF-E2B4-442A-9EAC-E4FDA61FB7D8}" srcId="{01C370FD-D0C8-4585-A698-337D1C6766F8}" destId="{E034C418-D680-456F-B275-C89677084B11}" srcOrd="1" destOrd="0" parTransId="{D760EC01-B835-4A00-B24D-F50C63D89440}" sibTransId="{0296DCB4-E832-4991-919F-6A3B08102DF1}"/>
    <dgm:cxn modelId="{24656E4E-1F19-41AE-8491-D04611F33802}" type="presOf" srcId="{1AE30EDB-6BCB-4BF9-B089-204839A2C05F}" destId="{67F97228-6AEA-44AA-9346-A8CB92928629}" srcOrd="1" destOrd="0" presId="urn:microsoft.com/office/officeart/2005/8/layout/pyramid1"/>
    <dgm:cxn modelId="{E3464558-9AF4-40D0-B108-2B6A4072B4B1}" srcId="{01C370FD-D0C8-4585-A698-337D1C6766F8}" destId="{FCCBC367-14E6-4805-BC2D-4F14B999C9CF}" srcOrd="2" destOrd="0" parTransId="{4AE33E75-CFEE-44BF-8782-1BE1786D5804}" sibTransId="{A2DCB7C7-61FA-4349-8FD3-98A53992E446}"/>
    <dgm:cxn modelId="{B00719A3-8A3D-4F09-B4D1-37DF5586133E}" type="presOf" srcId="{1AE30EDB-6BCB-4BF9-B089-204839A2C05F}" destId="{68BAD101-D5CF-46F4-BBB9-B3C02F1BFADE}" srcOrd="0" destOrd="0" presId="urn:microsoft.com/office/officeart/2005/8/layout/pyramid1"/>
    <dgm:cxn modelId="{4BEE70A8-688D-4E86-BF5B-97EC28ACE436}" type="presOf" srcId="{E034C418-D680-456F-B275-C89677084B11}" destId="{12D16F91-D2F5-4918-A5B1-845A43C5F1F5}" srcOrd="1" destOrd="0" presId="urn:microsoft.com/office/officeart/2005/8/layout/pyramid1"/>
    <dgm:cxn modelId="{6C0F0A2F-630D-4286-903E-3AAE776A078D}" type="presOf" srcId="{0C594807-2546-4F68-B488-DD5A7DC0B72A}" destId="{D0A4E41B-CBEE-48CA-8FE7-BAB1BED822F2}" srcOrd="0" destOrd="0" presId="urn:microsoft.com/office/officeart/2005/8/layout/pyramid1"/>
    <dgm:cxn modelId="{5C0639C0-40F3-48D3-B638-2947642E7176}" type="presOf" srcId="{FCCBC367-14E6-4805-BC2D-4F14B999C9CF}" destId="{814D29BB-2A66-4D5D-A2BD-CB034C9EC013}" srcOrd="1" destOrd="0" presId="urn:microsoft.com/office/officeart/2005/8/layout/pyramid1"/>
    <dgm:cxn modelId="{9A00150A-D03B-42DB-83A0-6F512EB775F5}" type="presOf" srcId="{A296BB80-60A0-412B-8E59-08872CEAA3B8}" destId="{4DF9EDC2-9A5E-4D78-BC9B-3771B91FBDA3}" srcOrd="0" destOrd="0" presId="urn:microsoft.com/office/officeart/2005/8/layout/pyramid1"/>
    <dgm:cxn modelId="{B1330B5A-E8C7-4F9B-B6C5-4A90FB9BE528}" srcId="{01C370FD-D0C8-4585-A698-337D1C6766F8}" destId="{0C594807-2546-4F68-B488-DD5A7DC0B72A}" srcOrd="0" destOrd="0" parTransId="{0D4E2B7C-D05C-4E21-AF48-BCB35B72BCEA}" sibTransId="{E6B3FAA4-A441-4702-8663-791758363F56}"/>
    <dgm:cxn modelId="{B6A5380C-C7BB-41CD-80EA-11163D12F16C}" type="presOf" srcId="{01C370FD-D0C8-4585-A698-337D1C6766F8}" destId="{70E80074-4496-4ECB-8307-46342B766BFB}" srcOrd="0" destOrd="0" presId="urn:microsoft.com/office/officeart/2005/8/layout/pyramid1"/>
    <dgm:cxn modelId="{95D0729F-11E3-45F3-8AEF-1F8BDEF475F1}" type="presOf" srcId="{1E79356E-AEDA-4F05-A2D0-E5ECF99E1DE0}" destId="{176E2EDE-6214-4393-8D9B-FA450E97255A}" srcOrd="0" destOrd="0" presId="urn:microsoft.com/office/officeart/2005/8/layout/pyramid1"/>
    <dgm:cxn modelId="{EDF07629-CA4B-45B4-AF88-8DBC5C2404B6}" type="presOf" srcId="{A76F3FBF-BEDE-4526-9C36-75F7499E592E}" destId="{AB8FBF0E-7445-4357-965E-17C2A62BD201}" srcOrd="0" destOrd="0" presId="urn:microsoft.com/office/officeart/2005/8/layout/pyramid1"/>
    <dgm:cxn modelId="{A54071CD-211E-4D25-9B66-BD3F3E1506E1}" srcId="{01C370FD-D0C8-4585-A698-337D1C6766F8}" destId="{1AE30EDB-6BCB-4BF9-B089-204839A2C05F}" srcOrd="3" destOrd="0" parTransId="{FE0F45AB-2C08-4D77-9BDB-F3445E570CB9}" sibTransId="{E7AF957E-7551-4E7A-9E35-EFAB899D04F2}"/>
    <dgm:cxn modelId="{797BFD2E-10BE-4473-A6B1-9F5B353A7D7B}" type="presOf" srcId="{1E79356E-AEDA-4F05-A2D0-E5ECF99E1DE0}" destId="{2CC28661-5957-4B47-89D6-9585D9026B85}" srcOrd="1" destOrd="0" presId="urn:microsoft.com/office/officeart/2005/8/layout/pyramid1"/>
    <dgm:cxn modelId="{316AFB66-7138-40DC-99E0-261990010A16}" type="presOf" srcId="{E034C418-D680-456F-B275-C89677084B11}" destId="{ECA0A5D0-4F43-4033-A946-724BDD2CFF7A}" srcOrd="0" destOrd="0" presId="urn:microsoft.com/office/officeart/2005/8/layout/pyramid1"/>
    <dgm:cxn modelId="{5ADB18BD-2871-408F-8754-9EB1D2F59FB3}" type="presOf" srcId="{FCCBC367-14E6-4805-BC2D-4F14B999C9CF}" destId="{86F5EE79-C7C0-42D4-9B0E-1CAE381BA666}" srcOrd="0" destOrd="0" presId="urn:microsoft.com/office/officeart/2005/8/layout/pyramid1"/>
    <dgm:cxn modelId="{E8BAE45E-6C2C-47B5-A735-02F964643CF8}" type="presParOf" srcId="{70E80074-4496-4ECB-8307-46342B766BFB}" destId="{069DA2BD-E5C2-47AE-BE73-B6B66A28F93E}" srcOrd="0" destOrd="0" presId="urn:microsoft.com/office/officeart/2005/8/layout/pyramid1"/>
    <dgm:cxn modelId="{9005FCBD-BB75-4982-9369-1BDCE4162928}" type="presParOf" srcId="{069DA2BD-E5C2-47AE-BE73-B6B66A28F93E}" destId="{D0A4E41B-CBEE-48CA-8FE7-BAB1BED822F2}" srcOrd="0" destOrd="0" presId="urn:microsoft.com/office/officeart/2005/8/layout/pyramid1"/>
    <dgm:cxn modelId="{277C280A-9433-4141-ABE3-DA0FF38D1F92}" type="presParOf" srcId="{069DA2BD-E5C2-47AE-BE73-B6B66A28F93E}" destId="{0C6318D3-6178-40AA-875E-510D6FEA3CFF}" srcOrd="1" destOrd="0" presId="urn:microsoft.com/office/officeart/2005/8/layout/pyramid1"/>
    <dgm:cxn modelId="{F95B8949-F86A-481D-951F-794B8BA788A6}" type="presParOf" srcId="{70E80074-4496-4ECB-8307-46342B766BFB}" destId="{D6E894DE-22E5-4CC4-80B7-F4A95B00C312}" srcOrd="1" destOrd="0" presId="urn:microsoft.com/office/officeart/2005/8/layout/pyramid1"/>
    <dgm:cxn modelId="{8DBF36D6-5997-46F7-A20D-1B78D29E70A0}" type="presParOf" srcId="{D6E894DE-22E5-4CC4-80B7-F4A95B00C312}" destId="{ECA0A5D0-4F43-4033-A946-724BDD2CFF7A}" srcOrd="0" destOrd="0" presId="urn:microsoft.com/office/officeart/2005/8/layout/pyramid1"/>
    <dgm:cxn modelId="{6AF4889A-115D-4BBA-B3C7-7F35B0A89B79}" type="presParOf" srcId="{D6E894DE-22E5-4CC4-80B7-F4A95B00C312}" destId="{12D16F91-D2F5-4918-A5B1-845A43C5F1F5}" srcOrd="1" destOrd="0" presId="urn:microsoft.com/office/officeart/2005/8/layout/pyramid1"/>
    <dgm:cxn modelId="{FBBAF293-BE5F-42B9-BB15-002F0C5FAA3C}" type="presParOf" srcId="{70E80074-4496-4ECB-8307-46342B766BFB}" destId="{7C7AF60A-136F-486D-B1BA-5349FDDC71A7}" srcOrd="2" destOrd="0" presId="urn:microsoft.com/office/officeart/2005/8/layout/pyramid1"/>
    <dgm:cxn modelId="{36E8BD9D-C614-4064-A7EC-04C004EDED59}" type="presParOf" srcId="{7C7AF60A-136F-486D-B1BA-5349FDDC71A7}" destId="{86F5EE79-C7C0-42D4-9B0E-1CAE381BA666}" srcOrd="0" destOrd="0" presId="urn:microsoft.com/office/officeart/2005/8/layout/pyramid1"/>
    <dgm:cxn modelId="{5BA35013-952C-478A-9254-B5E441EB856E}" type="presParOf" srcId="{7C7AF60A-136F-486D-B1BA-5349FDDC71A7}" destId="{814D29BB-2A66-4D5D-A2BD-CB034C9EC013}" srcOrd="1" destOrd="0" presId="urn:microsoft.com/office/officeart/2005/8/layout/pyramid1"/>
    <dgm:cxn modelId="{1474EE41-B36F-41AC-B1FC-B8288984FF6B}" type="presParOf" srcId="{70E80074-4496-4ECB-8307-46342B766BFB}" destId="{69B8301A-8821-4B4F-A94F-200DE5B2FD47}" srcOrd="3" destOrd="0" presId="urn:microsoft.com/office/officeart/2005/8/layout/pyramid1"/>
    <dgm:cxn modelId="{B40FE6FE-DF2B-427A-AD82-401549FA0398}" type="presParOf" srcId="{69B8301A-8821-4B4F-A94F-200DE5B2FD47}" destId="{68BAD101-D5CF-46F4-BBB9-B3C02F1BFADE}" srcOrd="0" destOrd="0" presId="urn:microsoft.com/office/officeart/2005/8/layout/pyramid1"/>
    <dgm:cxn modelId="{5869C6AB-B159-4A04-934A-039F9D136E69}" type="presParOf" srcId="{69B8301A-8821-4B4F-A94F-200DE5B2FD47}" destId="{67F97228-6AEA-44AA-9346-A8CB92928629}" srcOrd="1" destOrd="0" presId="urn:microsoft.com/office/officeart/2005/8/layout/pyramid1"/>
    <dgm:cxn modelId="{3A7D84A1-8865-44AC-A570-129D7A96A198}" type="presParOf" srcId="{70E80074-4496-4ECB-8307-46342B766BFB}" destId="{CE552B63-BC31-4D8B-81F9-84D2CF7A182F}" srcOrd="4" destOrd="0" presId="urn:microsoft.com/office/officeart/2005/8/layout/pyramid1"/>
    <dgm:cxn modelId="{048C4D38-A35E-47B0-ADB3-69EBB38BF48F}" type="presParOf" srcId="{CE552B63-BC31-4D8B-81F9-84D2CF7A182F}" destId="{AB8FBF0E-7445-4357-965E-17C2A62BD201}" srcOrd="0" destOrd="0" presId="urn:microsoft.com/office/officeart/2005/8/layout/pyramid1"/>
    <dgm:cxn modelId="{61C6C658-AAFC-43C3-BD6B-F4F830F3C82B}" type="presParOf" srcId="{CE552B63-BC31-4D8B-81F9-84D2CF7A182F}" destId="{CA2ED481-7F29-495B-A210-42D1E8C93700}" srcOrd="1" destOrd="0" presId="urn:microsoft.com/office/officeart/2005/8/layout/pyramid1"/>
    <dgm:cxn modelId="{EB63A881-4571-4335-9418-942E5E28AC52}" type="presParOf" srcId="{70E80074-4496-4ECB-8307-46342B766BFB}" destId="{4F0C7BEF-473A-4ACD-A2DB-F0EBAD36B5E6}" srcOrd="5" destOrd="0" presId="urn:microsoft.com/office/officeart/2005/8/layout/pyramid1"/>
    <dgm:cxn modelId="{480933FD-23FC-458D-8885-760820314925}" type="presParOf" srcId="{4F0C7BEF-473A-4ACD-A2DB-F0EBAD36B5E6}" destId="{176E2EDE-6214-4393-8D9B-FA450E97255A}" srcOrd="0" destOrd="0" presId="urn:microsoft.com/office/officeart/2005/8/layout/pyramid1"/>
    <dgm:cxn modelId="{B26EFF46-A68C-4D4B-977F-1A7F1BBCDC91}" type="presParOf" srcId="{4F0C7BEF-473A-4ACD-A2DB-F0EBAD36B5E6}" destId="{2CC28661-5957-4B47-89D6-9585D9026B85}" srcOrd="1" destOrd="0" presId="urn:microsoft.com/office/officeart/2005/8/layout/pyramid1"/>
    <dgm:cxn modelId="{880C87C5-4FA2-4FC6-8AF1-08DDF429339B}" type="presParOf" srcId="{70E80074-4496-4ECB-8307-46342B766BFB}" destId="{4148A4F2-F02E-4FC5-A072-6AF7625CF6B0}" srcOrd="6" destOrd="0" presId="urn:microsoft.com/office/officeart/2005/8/layout/pyramid1"/>
    <dgm:cxn modelId="{6D69D998-FC74-4E5D-A5BA-DF72F64EBC0B}" type="presParOf" srcId="{4148A4F2-F02E-4FC5-A072-6AF7625CF6B0}" destId="{4DF9EDC2-9A5E-4D78-BC9B-3771B91FBDA3}" srcOrd="0" destOrd="0" presId="urn:microsoft.com/office/officeart/2005/8/layout/pyramid1"/>
    <dgm:cxn modelId="{B444F1D0-1394-46F4-AFDD-1A1A1F7CBAC9}" type="presParOf" srcId="{4148A4F2-F02E-4FC5-A072-6AF7625CF6B0}" destId="{D8D10FBE-83E8-47C7-A46E-4739178CE62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7E8FF-FF06-4985-B36A-C1A0CE476E54}">
      <dsp:nvSpPr>
        <dsp:cNvPr id="0" name=""/>
        <dsp:cNvSpPr/>
      </dsp:nvSpPr>
      <dsp:spPr>
        <a:xfrm>
          <a:off x="919153" y="344"/>
          <a:ext cx="2829800" cy="16978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кроссвордов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919153" y="344"/>
        <a:ext cx="2829800" cy="1697880"/>
      </dsp:txXfrm>
    </dsp:sp>
    <dsp:sp modelId="{A2174223-C6BE-42C5-85F1-33D58BD0C54C}">
      <dsp:nvSpPr>
        <dsp:cNvPr id="0" name=""/>
        <dsp:cNvSpPr/>
      </dsp:nvSpPr>
      <dsp:spPr>
        <a:xfrm>
          <a:off x="4031934" y="344"/>
          <a:ext cx="2829800" cy="16978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прописей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4031934" y="344"/>
        <a:ext cx="2829800" cy="1697880"/>
      </dsp:txXfrm>
    </dsp:sp>
    <dsp:sp modelId="{E7E1B6C5-2990-4070-95E7-32A66DE91543}">
      <dsp:nvSpPr>
        <dsp:cNvPr id="0" name=""/>
        <dsp:cNvSpPr/>
      </dsp:nvSpPr>
      <dsp:spPr>
        <a:xfrm>
          <a:off x="7144714" y="344"/>
          <a:ext cx="2829800" cy="16978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примеров на сложение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7144714" y="344"/>
        <a:ext cx="2829800" cy="1697880"/>
      </dsp:txXfrm>
    </dsp:sp>
    <dsp:sp modelId="{B9418E44-44AC-415F-AB1F-4B08B126F0B3}">
      <dsp:nvSpPr>
        <dsp:cNvPr id="0" name=""/>
        <dsp:cNvSpPr/>
      </dsp:nvSpPr>
      <dsp:spPr>
        <a:xfrm>
          <a:off x="919153" y="1981204"/>
          <a:ext cx="2829800" cy="16978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примеров на вычитание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919153" y="1981204"/>
        <a:ext cx="2829800" cy="1697880"/>
      </dsp:txXfrm>
    </dsp:sp>
    <dsp:sp modelId="{959D6642-3FEC-49D5-92FA-A56AFAE3318C}">
      <dsp:nvSpPr>
        <dsp:cNvPr id="0" name=""/>
        <dsp:cNvSpPr/>
      </dsp:nvSpPr>
      <dsp:spPr>
        <a:xfrm>
          <a:off x="4031934" y="1981204"/>
          <a:ext cx="2829800" cy="16978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заданий «Состав числа»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4031934" y="1981204"/>
        <a:ext cx="2829800" cy="1697880"/>
      </dsp:txXfrm>
    </dsp:sp>
    <dsp:sp modelId="{756143DA-7D77-49B4-BF7A-B5BEB9A358D9}">
      <dsp:nvSpPr>
        <dsp:cNvPr id="0" name=""/>
        <dsp:cNvSpPr/>
      </dsp:nvSpPr>
      <dsp:spPr>
        <a:xfrm>
          <a:off x="7144714" y="1981204"/>
          <a:ext cx="2829800" cy="16978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Генератор «Таблицы </a:t>
          </a:r>
          <a:r>
            <a:rPr lang="ru-RU" sz="3100" kern="1200" dirty="0" err="1" smtClean="0">
              <a:solidFill>
                <a:schemeClr val="tx1"/>
              </a:solidFill>
            </a:rPr>
            <a:t>Шульте</a:t>
          </a:r>
          <a:r>
            <a:rPr lang="ru-RU" sz="3100" kern="1200" dirty="0" smtClean="0">
              <a:solidFill>
                <a:schemeClr val="tx1"/>
              </a:solidFill>
            </a:rPr>
            <a:t>»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7144714" y="1981204"/>
        <a:ext cx="2829800" cy="1697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1DEB1-0A00-4BE1-9046-589642C5DE7B}">
      <dsp:nvSpPr>
        <dsp:cNvPr id="0" name=""/>
        <dsp:cNvSpPr/>
      </dsp:nvSpPr>
      <dsp:spPr>
        <a:xfrm rot="2574808">
          <a:off x="4892101" y="3988327"/>
          <a:ext cx="1232912" cy="30849"/>
        </a:xfrm>
        <a:custGeom>
          <a:avLst/>
          <a:gdLst/>
          <a:ahLst/>
          <a:cxnLst/>
          <a:rect l="0" t="0" r="0" b="0"/>
          <a:pathLst>
            <a:path>
              <a:moveTo>
                <a:pt x="0" y="15424"/>
              </a:moveTo>
              <a:lnTo>
                <a:pt x="1232912" y="1542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B143D7-93C8-42E1-94AD-7F4C35E49706}">
      <dsp:nvSpPr>
        <dsp:cNvPr id="0" name=""/>
        <dsp:cNvSpPr/>
      </dsp:nvSpPr>
      <dsp:spPr>
        <a:xfrm rot="358149">
          <a:off x="5051494" y="3058889"/>
          <a:ext cx="2059069" cy="30849"/>
        </a:xfrm>
        <a:custGeom>
          <a:avLst/>
          <a:gdLst/>
          <a:ahLst/>
          <a:cxnLst/>
          <a:rect l="0" t="0" r="0" b="0"/>
          <a:pathLst>
            <a:path>
              <a:moveTo>
                <a:pt x="0" y="15424"/>
              </a:moveTo>
              <a:lnTo>
                <a:pt x="2059069" y="1542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7D6BD5-4610-41ED-ABA6-D22A5E6A59A8}">
      <dsp:nvSpPr>
        <dsp:cNvPr id="0" name=""/>
        <dsp:cNvSpPr/>
      </dsp:nvSpPr>
      <dsp:spPr>
        <a:xfrm rot="19967796">
          <a:off x="4962389" y="2098130"/>
          <a:ext cx="1712075" cy="30849"/>
        </a:xfrm>
        <a:custGeom>
          <a:avLst/>
          <a:gdLst/>
          <a:ahLst/>
          <a:cxnLst/>
          <a:rect l="0" t="0" r="0" b="0"/>
          <a:pathLst>
            <a:path>
              <a:moveTo>
                <a:pt x="0" y="15424"/>
              </a:moveTo>
              <a:lnTo>
                <a:pt x="1712075" y="1542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771E8-582E-4FC2-84D6-EF58A3906DFE}">
      <dsp:nvSpPr>
        <dsp:cNvPr id="0" name=""/>
        <dsp:cNvSpPr/>
      </dsp:nvSpPr>
      <dsp:spPr>
        <a:xfrm rot="17890631">
          <a:off x="4441157" y="1677178"/>
          <a:ext cx="1018783" cy="30849"/>
        </a:xfrm>
        <a:custGeom>
          <a:avLst/>
          <a:gdLst/>
          <a:ahLst/>
          <a:cxnLst/>
          <a:rect l="0" t="0" r="0" b="0"/>
          <a:pathLst>
            <a:path>
              <a:moveTo>
                <a:pt x="0" y="15424"/>
              </a:moveTo>
              <a:lnTo>
                <a:pt x="1018783" y="1542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CA9A5-8199-4756-8813-1E5204E955DA}">
      <dsp:nvSpPr>
        <dsp:cNvPr id="0" name=""/>
        <dsp:cNvSpPr/>
      </dsp:nvSpPr>
      <dsp:spPr>
        <a:xfrm>
          <a:off x="3241799" y="1821284"/>
          <a:ext cx="2135619" cy="21356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B98AC-5807-4370-913F-0CF5B24432D6}">
      <dsp:nvSpPr>
        <dsp:cNvPr id="0" name=""/>
        <dsp:cNvSpPr/>
      </dsp:nvSpPr>
      <dsp:spPr>
        <a:xfrm>
          <a:off x="4785241" y="-53496"/>
          <a:ext cx="1467824" cy="1369286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Генерация картинок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000199" y="147031"/>
        <a:ext cx="1037908" cy="968232"/>
      </dsp:txXfrm>
    </dsp:sp>
    <dsp:sp modelId="{8231E4C4-317B-43C0-B466-2303416E2DCD}">
      <dsp:nvSpPr>
        <dsp:cNvPr id="0" name=""/>
        <dsp:cNvSpPr/>
      </dsp:nvSpPr>
      <dsp:spPr>
        <a:xfrm>
          <a:off x="6492378" y="617176"/>
          <a:ext cx="1536121" cy="1510353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Генерация видео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717338" y="838362"/>
        <a:ext cx="1086201" cy="1067981"/>
      </dsp:txXfrm>
    </dsp:sp>
    <dsp:sp modelId="{742A9200-38CE-4DE4-8E24-EAB9987B3469}">
      <dsp:nvSpPr>
        <dsp:cNvPr id="0" name=""/>
        <dsp:cNvSpPr/>
      </dsp:nvSpPr>
      <dsp:spPr>
        <a:xfrm>
          <a:off x="7101090" y="2506593"/>
          <a:ext cx="1480176" cy="1503523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Генерация текста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317857" y="2726779"/>
        <a:ext cx="1046642" cy="1063151"/>
      </dsp:txXfrm>
    </dsp:sp>
    <dsp:sp modelId="{A1213607-E134-499E-8BFA-60BE91050A81}">
      <dsp:nvSpPr>
        <dsp:cNvPr id="0" name=""/>
        <dsp:cNvSpPr/>
      </dsp:nvSpPr>
      <dsp:spPr>
        <a:xfrm>
          <a:off x="5754749" y="4207342"/>
          <a:ext cx="1465697" cy="1413237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Редактор фотографий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969395" y="4414306"/>
        <a:ext cx="1036405" cy="9993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4E41B-CBEE-48CA-8FE7-BAB1BED822F2}">
      <dsp:nvSpPr>
        <dsp:cNvPr id="0" name=""/>
        <dsp:cNvSpPr/>
      </dsp:nvSpPr>
      <dsp:spPr>
        <a:xfrm>
          <a:off x="2388995" y="0"/>
          <a:ext cx="796331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</a:t>
          </a:r>
          <a:endParaRPr lang="ru-RU" sz="1800" kern="1200" dirty="0"/>
        </a:p>
      </dsp:txBody>
      <dsp:txXfrm>
        <a:off x="2388995" y="0"/>
        <a:ext cx="796331" cy="756250"/>
      </dsp:txXfrm>
    </dsp:sp>
    <dsp:sp modelId="{ECA0A5D0-4F43-4033-A946-724BDD2CFF7A}">
      <dsp:nvSpPr>
        <dsp:cNvPr id="0" name=""/>
        <dsp:cNvSpPr/>
      </dsp:nvSpPr>
      <dsp:spPr>
        <a:xfrm>
          <a:off x="1990829" y="756251"/>
          <a:ext cx="1592663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Статья</a:t>
          </a:r>
          <a:endParaRPr lang="ru-RU" sz="1800" kern="1200"/>
        </a:p>
      </dsp:txBody>
      <dsp:txXfrm>
        <a:off x="2269545" y="756251"/>
        <a:ext cx="1035231" cy="756250"/>
      </dsp:txXfrm>
    </dsp:sp>
    <dsp:sp modelId="{86F5EE79-C7C0-42D4-9B0E-1CAE381BA666}">
      <dsp:nvSpPr>
        <dsp:cNvPr id="0" name=""/>
        <dsp:cNvSpPr/>
      </dsp:nvSpPr>
      <dsp:spPr>
        <a:xfrm>
          <a:off x="1592663" y="1512502"/>
          <a:ext cx="2388995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Эссе </a:t>
          </a:r>
          <a:endParaRPr lang="ru-RU" sz="1800" kern="1200"/>
        </a:p>
      </dsp:txBody>
      <dsp:txXfrm>
        <a:off x="2010737" y="1512502"/>
        <a:ext cx="1552847" cy="756250"/>
      </dsp:txXfrm>
    </dsp:sp>
    <dsp:sp modelId="{68BAD101-D5CF-46F4-BBB9-B3C02F1BFADE}">
      <dsp:nvSpPr>
        <dsp:cNvPr id="0" name=""/>
        <dsp:cNvSpPr/>
      </dsp:nvSpPr>
      <dsp:spPr>
        <a:xfrm>
          <a:off x="1194497" y="2268752"/>
          <a:ext cx="3185327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Повысить уникальность текста</a:t>
          </a:r>
          <a:endParaRPr lang="ru-RU" sz="1800" kern="1200"/>
        </a:p>
      </dsp:txBody>
      <dsp:txXfrm>
        <a:off x="1751930" y="2268752"/>
        <a:ext cx="2070462" cy="756250"/>
      </dsp:txXfrm>
    </dsp:sp>
    <dsp:sp modelId="{AB8FBF0E-7445-4357-965E-17C2A62BD201}">
      <dsp:nvSpPr>
        <dsp:cNvPr id="0" name=""/>
        <dsp:cNvSpPr/>
      </dsp:nvSpPr>
      <dsp:spPr>
        <a:xfrm>
          <a:off x="796331" y="3025003"/>
          <a:ext cx="3981659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Конспект</a:t>
          </a:r>
          <a:endParaRPr lang="ru-RU" sz="1800" kern="1200"/>
        </a:p>
      </dsp:txBody>
      <dsp:txXfrm>
        <a:off x="1493122" y="3025003"/>
        <a:ext cx="2588078" cy="756250"/>
      </dsp:txXfrm>
    </dsp:sp>
    <dsp:sp modelId="{176E2EDE-6214-4393-8D9B-FA450E97255A}">
      <dsp:nvSpPr>
        <dsp:cNvPr id="0" name=""/>
        <dsp:cNvSpPr/>
      </dsp:nvSpPr>
      <dsp:spPr>
        <a:xfrm>
          <a:off x="398165" y="3781254"/>
          <a:ext cx="4777991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Доклад</a:t>
          </a:r>
          <a:endParaRPr lang="ru-RU" sz="1800" kern="1200"/>
        </a:p>
      </dsp:txBody>
      <dsp:txXfrm>
        <a:off x="1234314" y="3781254"/>
        <a:ext cx="3105694" cy="756250"/>
      </dsp:txXfrm>
    </dsp:sp>
    <dsp:sp modelId="{4DF9EDC2-9A5E-4D78-BC9B-3771B91FBDA3}">
      <dsp:nvSpPr>
        <dsp:cNvPr id="0" name=""/>
        <dsp:cNvSpPr/>
      </dsp:nvSpPr>
      <dsp:spPr>
        <a:xfrm>
          <a:off x="0" y="4537505"/>
          <a:ext cx="5574322" cy="756250"/>
        </a:xfrm>
        <a:prstGeom prst="trapezoid">
          <a:avLst>
            <a:gd name="adj" fmla="val 526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Проверить ошибки</a:t>
          </a:r>
          <a:endParaRPr lang="ru-RU" sz="1800" kern="1200"/>
        </a:p>
      </dsp:txBody>
      <dsp:txXfrm>
        <a:off x="975506" y="4537505"/>
        <a:ext cx="3623309" cy="756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8DCCD-7E1D-4E8C-8E52-44E0C33EC8BF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D3140-7849-4EC9-91F8-ECBE628C3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9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D3140-7849-4EC9-91F8-ECBE628C340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6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1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14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0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2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12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6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9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32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23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63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20B51-AE9D-4829-920B-A017A84C698B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B8F5D-5502-4454-B318-8C9203979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84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t="-47000" r="-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5780" y="2351314"/>
            <a:ext cx="40293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ЦИФРОВАЯ КОПИЛКА ПЕДАГОГА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08102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6670" y="184639"/>
            <a:ext cx="10647484" cy="656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4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1099" r="33754" b="27534"/>
          <a:stretch/>
        </p:blipFill>
        <p:spPr>
          <a:xfrm>
            <a:off x="159798" y="79898"/>
            <a:ext cx="11940465" cy="669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6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22" b="33333"/>
          <a:stretch/>
        </p:blipFill>
        <p:spPr>
          <a:xfrm>
            <a:off x="185134" y="310719"/>
            <a:ext cx="6674001" cy="4722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t="6602" r="6467" b="11396"/>
          <a:stretch/>
        </p:blipFill>
        <p:spPr>
          <a:xfrm>
            <a:off x="6951214" y="0"/>
            <a:ext cx="3142697" cy="6680637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2272683" y="3446851"/>
            <a:ext cx="648070" cy="2840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272683" y="4361251"/>
            <a:ext cx="648070" cy="2840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6" b="20389"/>
          <a:stretch/>
        </p:blipFill>
        <p:spPr>
          <a:xfrm>
            <a:off x="452761" y="282470"/>
            <a:ext cx="5774431" cy="61627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47042" r="12919" b="34807"/>
          <a:stretch/>
        </p:blipFill>
        <p:spPr>
          <a:xfrm>
            <a:off x="7244179" y="211449"/>
            <a:ext cx="3320248" cy="20482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44069" r="9356" b="15036"/>
          <a:stretch/>
        </p:blipFill>
        <p:spPr>
          <a:xfrm>
            <a:off x="7244179" y="2540986"/>
            <a:ext cx="3426780" cy="40728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333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0852" y="-17929"/>
            <a:ext cx="10515600" cy="1190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err="1" smtClean="0">
                <a:solidFill>
                  <a:srgbClr val="0000FF"/>
                </a:solidFill>
              </a:rPr>
              <a:t>Нейросеть</a:t>
            </a:r>
            <a:r>
              <a:rPr lang="ru-RU" sz="6600" dirty="0" smtClean="0">
                <a:solidFill>
                  <a:srgbClr val="0000FF"/>
                </a:solidFill>
              </a:rPr>
              <a:t> </a:t>
            </a:r>
            <a:r>
              <a:rPr lang="ru-RU" sz="6600" dirty="0" err="1" smtClean="0">
                <a:solidFill>
                  <a:srgbClr val="0000FF"/>
                </a:solidFill>
              </a:rPr>
              <a:t>Шедеврум</a:t>
            </a:r>
            <a:endParaRPr lang="ru-RU" sz="6600" dirty="0">
              <a:solidFill>
                <a:srgbClr val="0000FF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22745306"/>
              </p:ext>
            </p:extLst>
          </p:nvPr>
        </p:nvGraphicFramePr>
        <p:xfrm>
          <a:off x="636494" y="941294"/>
          <a:ext cx="12460825" cy="5800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10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15" y="2602523"/>
            <a:ext cx="2834053" cy="28340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20968" y="318590"/>
            <a:ext cx="110079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 smtClean="0">
                <a:effectLst/>
              </a:rPr>
              <a:t>Нейросеть</a:t>
            </a:r>
            <a:r>
              <a:rPr lang="ru-RU" sz="6600" b="1" dirty="0" smtClean="0">
                <a:effectLst/>
              </a:rPr>
              <a:t> Текст Плюс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53550929"/>
              </p:ext>
            </p:extLst>
          </p:nvPr>
        </p:nvGraphicFramePr>
        <p:xfrm>
          <a:off x="4475285" y="1494692"/>
          <a:ext cx="5574323" cy="5293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786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69" b="91336" l="13808" r="88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74" t="11375" r="12658" b="13654"/>
          <a:stretch/>
        </p:blipFill>
        <p:spPr>
          <a:xfrm>
            <a:off x="786581" y="269502"/>
            <a:ext cx="10314039" cy="63707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344" y="1128468"/>
            <a:ext cx="3555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Генераторы  В</a:t>
            </a:r>
            <a:r>
              <a:rPr lang="en-US" sz="2400" dirty="0" smtClean="0">
                <a:solidFill>
                  <a:srgbClr val="FF0000"/>
                </a:solidFill>
              </a:rPr>
              <a:t>LOG NILS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i="1" dirty="0" smtClean="0">
                <a:solidFill>
                  <a:srgbClr val="7030A0"/>
                </a:solidFill>
              </a:rPr>
              <a:t>Прописи, примеры,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 таблица </a:t>
            </a:r>
            <a:r>
              <a:rPr lang="ru-RU" i="1" dirty="0" err="1" smtClean="0">
                <a:solidFill>
                  <a:srgbClr val="7030A0"/>
                </a:solidFill>
              </a:rPr>
              <a:t>Шульте</a:t>
            </a:r>
            <a:r>
              <a:rPr lang="ru-RU" i="1" dirty="0" smtClean="0">
                <a:solidFill>
                  <a:srgbClr val="7030A0"/>
                </a:solidFill>
              </a:rPr>
              <a:t>,</a:t>
            </a:r>
          </a:p>
          <a:p>
            <a:r>
              <a:rPr lang="ru-RU" i="1" dirty="0">
                <a:solidFill>
                  <a:srgbClr val="7030A0"/>
                </a:solidFill>
              </a:rPr>
              <a:t>с</a:t>
            </a:r>
            <a:r>
              <a:rPr lang="ru-RU" i="1" dirty="0" smtClean="0">
                <a:solidFill>
                  <a:srgbClr val="7030A0"/>
                </a:solidFill>
              </a:rPr>
              <a:t>остав числа,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кроссворды и т.д</a:t>
            </a:r>
            <a:r>
              <a:rPr lang="ru-RU" sz="2400" i="1" dirty="0" smtClean="0">
                <a:solidFill>
                  <a:srgbClr val="7030A0"/>
                </a:solidFill>
              </a:rPr>
              <a:t>.</a:t>
            </a:r>
          </a:p>
          <a:p>
            <a:endParaRPr lang="ru-RU" sz="1200" i="1" dirty="0" smtClean="0">
              <a:solidFill>
                <a:srgbClr val="FF0000"/>
              </a:solidFill>
            </a:endParaRPr>
          </a:p>
          <a:p>
            <a:endParaRPr lang="ru-RU" sz="1200" i="1" dirty="0">
              <a:solidFill>
                <a:srgbClr val="7030A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644" y="1494588"/>
            <a:ext cx="1491047" cy="149104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09260" y="1034397"/>
            <a:ext cx="295950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Сервис </a:t>
            </a:r>
            <a:r>
              <a:rPr lang="en-US" sz="2400" dirty="0">
                <a:solidFill>
                  <a:srgbClr val="FF0000"/>
                </a:solidFill>
              </a:rPr>
              <a:t>G</a:t>
            </a:r>
            <a:r>
              <a:rPr lang="en-US" sz="2400" dirty="0" smtClean="0">
                <a:solidFill>
                  <a:srgbClr val="FF0000"/>
                </a:solidFill>
              </a:rPr>
              <a:t>amma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i="1" dirty="0" smtClean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7030A0"/>
                </a:solidFill>
              </a:rPr>
              <a:t>презентации</a:t>
            </a:r>
          </a:p>
          <a:p>
            <a:endParaRPr lang="ru-RU" sz="1200" i="1" dirty="0">
              <a:solidFill>
                <a:srgbClr val="7030A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969" y="851211"/>
            <a:ext cx="1475847" cy="14758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9310" y="3174455"/>
            <a:ext cx="29595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Сайт </a:t>
            </a:r>
            <a:r>
              <a:rPr lang="ru-RU" sz="2400" dirty="0" err="1" smtClean="0">
                <a:solidFill>
                  <a:srgbClr val="FF0000"/>
                </a:solidFill>
              </a:rPr>
              <a:t>Квестодел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Конструктор </a:t>
            </a:r>
            <a:r>
              <a:rPr lang="ru-RU" i="1" dirty="0" err="1" smtClean="0">
                <a:solidFill>
                  <a:srgbClr val="7030A0"/>
                </a:solidFill>
              </a:rPr>
              <a:t>квестов</a:t>
            </a:r>
            <a:endParaRPr lang="ru-RU" i="1" dirty="0" smtClean="0">
              <a:solidFill>
                <a:srgbClr val="7030A0"/>
              </a:solidFill>
            </a:endParaRPr>
          </a:p>
          <a:p>
            <a:endParaRPr lang="ru-RU" sz="1200" i="1" dirty="0" smtClean="0">
              <a:solidFill>
                <a:srgbClr val="FF0000"/>
              </a:solidFill>
            </a:endParaRPr>
          </a:p>
          <a:p>
            <a:endParaRPr lang="ru-RU" sz="1200" i="1" dirty="0">
              <a:solidFill>
                <a:srgbClr val="7030A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019921" y="2282630"/>
            <a:ext cx="3859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</a:rPr>
              <a:t>Нейросеть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Шедеврум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Картинки, видео, фото</a:t>
            </a:r>
          </a:p>
          <a:p>
            <a:endParaRPr lang="ru-RU" sz="1200" i="1" dirty="0" smtClean="0">
              <a:solidFill>
                <a:srgbClr val="FF0000"/>
              </a:solidFill>
            </a:endParaRPr>
          </a:p>
          <a:p>
            <a:endParaRPr lang="ru-RU" sz="1200" i="1" dirty="0">
              <a:solidFill>
                <a:srgbClr val="7030A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18213" y="3039484"/>
            <a:ext cx="38595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</a:rPr>
              <a:t>Нейросеть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Текстплюс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Пост в </a:t>
            </a:r>
            <a:r>
              <a:rPr lang="ru-RU" i="1" dirty="0" err="1" smtClean="0">
                <a:solidFill>
                  <a:srgbClr val="7030A0"/>
                </a:solidFill>
              </a:rPr>
              <a:t>соцсети</a:t>
            </a:r>
            <a:r>
              <a:rPr lang="ru-RU" i="1" dirty="0" smtClean="0">
                <a:solidFill>
                  <a:srgbClr val="7030A0"/>
                </a:solidFill>
              </a:rPr>
              <a:t>, доклад, эссе, повысить уникальность текста и т.д.</a:t>
            </a:r>
          </a:p>
          <a:p>
            <a:endParaRPr lang="ru-RU" sz="1200" i="1" dirty="0" smtClean="0">
              <a:solidFill>
                <a:srgbClr val="FF0000"/>
              </a:solidFill>
            </a:endParaRPr>
          </a:p>
          <a:p>
            <a:endParaRPr lang="ru-RU" sz="1200" i="1" dirty="0">
              <a:solidFill>
                <a:srgbClr val="7030A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053689" y="-157683"/>
            <a:ext cx="77798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Цифровая копилка педагога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224" y="3913704"/>
            <a:ext cx="1569075" cy="15690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06" y="3954143"/>
            <a:ext cx="1601865" cy="16018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98" y="2666147"/>
            <a:ext cx="1050333" cy="10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601" b="4770"/>
          <a:stretch/>
        </p:blipFill>
        <p:spPr>
          <a:xfrm>
            <a:off x="0" y="173736"/>
            <a:ext cx="11986278" cy="6409944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6620256" y="2734056"/>
            <a:ext cx="192024" cy="219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322" b="4221"/>
          <a:stretch/>
        </p:blipFill>
        <p:spPr>
          <a:xfrm>
            <a:off x="0" y="557784"/>
            <a:ext cx="11914632" cy="58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09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613" t="12653" r="15259" b="33434"/>
          <a:stretch/>
        </p:blipFill>
        <p:spPr>
          <a:xfrm>
            <a:off x="548826" y="230821"/>
            <a:ext cx="3465470" cy="2494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8135" t="13130" r="22957" b="25038"/>
          <a:stretch/>
        </p:blipFill>
        <p:spPr>
          <a:xfrm>
            <a:off x="4421080" y="1052005"/>
            <a:ext cx="3124974" cy="375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507" t="26010" r="14536" b="9794"/>
          <a:stretch/>
        </p:blipFill>
        <p:spPr>
          <a:xfrm>
            <a:off x="8070766" y="135024"/>
            <a:ext cx="3065976" cy="29167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48210" t="16343" r="15905" b="20019"/>
          <a:stretch/>
        </p:blipFill>
        <p:spPr>
          <a:xfrm>
            <a:off x="683650" y="3115999"/>
            <a:ext cx="3212718" cy="3204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46455" t="14278" r="18021" b="22429"/>
          <a:stretch/>
        </p:blipFill>
        <p:spPr>
          <a:xfrm>
            <a:off x="8103427" y="3400753"/>
            <a:ext cx="3000653" cy="300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831" y="4862148"/>
            <a:ext cx="1872760" cy="1872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76146" y="0"/>
            <a:ext cx="808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Генераторы  БЛОГ </a:t>
            </a:r>
            <a:r>
              <a:rPr lang="en-US" sz="6000" dirty="0" smtClean="0"/>
              <a:t>NILS</a:t>
            </a:r>
            <a:endParaRPr lang="ru-RU" sz="60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865221354"/>
              </p:ext>
            </p:extLst>
          </p:nvPr>
        </p:nvGraphicFramePr>
        <p:xfrm>
          <a:off x="975946" y="1015662"/>
          <a:ext cx="10893669" cy="3679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982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984" t="15533" r="16400" b="2337"/>
          <a:stretch/>
        </p:blipFill>
        <p:spPr>
          <a:xfrm>
            <a:off x="399495" y="0"/>
            <a:ext cx="10631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3703" y="398652"/>
            <a:ext cx="985494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Gamma</a:t>
            </a:r>
            <a:r>
              <a:rPr lang="ru-RU" sz="6600" b="1" dirty="0" smtClean="0">
                <a:solidFill>
                  <a:srgbClr val="FF0000"/>
                </a:solidFill>
              </a:rPr>
              <a:t> </a:t>
            </a:r>
            <a:r>
              <a:rPr lang="ru-RU" sz="6600" dirty="0" smtClean="0"/>
              <a:t>- платформа </a:t>
            </a:r>
          </a:p>
          <a:p>
            <a:pPr algn="ctr"/>
            <a:r>
              <a:rPr lang="ru-RU" sz="6600" dirty="0" smtClean="0"/>
              <a:t>для создания </a:t>
            </a:r>
            <a:r>
              <a:rPr lang="ru-RU" sz="6600" dirty="0" smtClean="0"/>
              <a:t>презентаций</a:t>
            </a: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236" y="2841448"/>
            <a:ext cx="3612105" cy="361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2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4372" t="9407" r="23196"/>
          <a:stretch/>
        </p:blipFill>
        <p:spPr bwMode="auto">
          <a:xfrm>
            <a:off x="914401" y="88490"/>
            <a:ext cx="8731044" cy="64892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0980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13238" y="123092"/>
            <a:ext cx="11394831" cy="643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5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117</Words>
  <Application>Microsoft Office PowerPoint</Application>
  <PresentationFormat>Широкоэкранный</PresentationFormat>
  <Paragraphs>53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20</cp:revision>
  <dcterms:created xsi:type="dcterms:W3CDTF">2024-08-25T11:58:43Z</dcterms:created>
  <dcterms:modified xsi:type="dcterms:W3CDTF">2024-09-22T08:10:46Z</dcterms:modified>
</cp:coreProperties>
</file>