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  <p:sldId id="260" r:id="rId6"/>
    <p:sldId id="266" r:id="rId7"/>
    <p:sldId id="263" r:id="rId8"/>
    <p:sldId id="261" r:id="rId9"/>
    <p:sldId id="262" r:id="rId10"/>
    <p:sldId id="265" r:id="rId1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efault\&#1048;&#1064;&#1041;_2021\&#1043;&#1086;&#1083;&#1086;&#1089;&#1086;&#1074;&#1072;&#1085;&#1080;&#1077;_&#1079;&#1072;_&#1080;&#1085;&#1076;&#1080;&#1074;&#1080;&#1076;&#1091;&#1072;&#1083;&#1100;&#1085;&#1099;&#1081;_&#1096;&#1082;&#1086;&#1083;&#1100;&#1085;&#1099;&#1081;_&#1087;&#1088;&#1086;&#1077;&#1082;&#1090;_&#1054;&#1090;&#1074;&#1077;&#1090;&#1099;_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Итоги школьного голосования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44B-4D44-8EED-A17EDA2472A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44B-4D44-8EED-A17EDA2472A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44B-4D44-8EED-A17EDA2472A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44B-4D44-8EED-A17EDA2472A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44B-4D44-8EED-A17EDA2472AA}"/>
              </c:ext>
            </c:extLst>
          </c:dPt>
          <c:cat>
            <c:strRef>
              <c:f>'Ответы на форму (1)'!$E$209:$I$209</c:f>
              <c:strCache>
                <c:ptCount val="5"/>
                <c:pt idx="0">
                  <c:v>Физика по-новому</c:v>
                </c:pt>
                <c:pt idx="1">
                  <c:v>Активный отдых</c:v>
                </c:pt>
                <c:pt idx="2">
                  <c:v>Полезный буфет</c:v>
                </c:pt>
                <c:pt idx="3">
                  <c:v>Рукоделие и ремесло</c:v>
                </c:pt>
                <c:pt idx="4">
                  <c:v>Современный актовый зал</c:v>
                </c:pt>
              </c:strCache>
            </c:strRef>
          </c:cat>
          <c:val>
            <c:numRef>
              <c:f>'Ответы на форму (1)'!$E$210:$I$210</c:f>
              <c:numCache>
                <c:formatCode>General</c:formatCode>
                <c:ptCount val="5"/>
                <c:pt idx="0">
                  <c:v>189</c:v>
                </c:pt>
                <c:pt idx="1">
                  <c:v>10</c:v>
                </c:pt>
                <c:pt idx="2">
                  <c:v>2</c:v>
                </c:pt>
                <c:pt idx="3">
                  <c:v>3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44B-4D44-8EED-A17EDA2472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tirschool.ru/" TargetMode="External"/><Relationship Id="rId2" Type="http://schemas.openxmlformats.org/officeDocument/2006/relationships/hyperlink" Target="http://tirschool.ru/wp-content/uploads/2016/03/%D0%A4%D0%B8%D0%B7%D0%B8%D0%BA%D0%B0-%D0%BF%D0%BE-%D0%BD%D0%BE%D0%B2%D0%BE%D0%BC%D1%83_%D0%B4%D0%BB%D1%8F-%D1%81%D0%B0%D0%B9%D1%82%D0%B0.pptx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vk.com/club201846770" TargetMode="External"/><Relationship Id="rId5" Type="http://schemas.openxmlformats.org/officeDocument/2006/relationships/hyperlink" Target="https://vk.com/club193508841" TargetMode="External"/><Relationship Id="rId4" Type="http://schemas.openxmlformats.org/officeDocument/2006/relationships/hyperlink" Target="https://beloretskroo.bashkortostan.ru/presscenter/news/408109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95936" y="4005065"/>
            <a:ext cx="4716016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Выполнено обучающимися </a:t>
            </a:r>
            <a:r>
              <a:rPr kumimoji="0" lang="ru-RU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Муниципального общеобразовательного бюджетного учреждения </a:t>
            </a:r>
            <a:r>
              <a:rPr lang="ru-RU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средняя общеобразовательная школа </a:t>
            </a:r>
            <a:r>
              <a:rPr kumimoji="0" lang="ru-RU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kumimoji="0" lang="ru-RU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kumimoji="0" lang="ru-RU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Тирлянский муниципального района Белорецкий район Республики Башкортостан: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ru-RU" altLang="ko-KR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Жогин</a:t>
            </a:r>
            <a:r>
              <a:rPr lang="ru-RU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Е.М.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kumimoji="0" lang="ru-RU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Прусакова Я.В.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ru-RU" altLang="ko-KR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Киньябаева</a:t>
            </a:r>
            <a:r>
              <a:rPr lang="ru-RU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К. А.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kumimoji="0" lang="ru-RU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Исаков Д.А.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kumimoji="0" lang="ru-RU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рамках проекта Инициативного школьного бюджетирования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118490" y="1866471"/>
            <a:ext cx="47880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altLang="ko-KR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Физика по-новому</a:t>
            </a:r>
            <a:endParaRPr lang="en-US" altLang="ko-KR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6597932"/>
            <a:ext cx="87119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РБ, Белорецкий район, с</a:t>
            </a:r>
            <a:r>
              <a:rPr lang="ru-RU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. Тирлянский 2021</a:t>
            </a:r>
            <a:endParaRPr lang="ko-KR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999" y="260648"/>
            <a:ext cx="1924515" cy="1501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r>
              <a:rPr lang="ru-RU" altLang="ko-KR" dirty="0" smtClean="0"/>
              <a:t>Цель проекта</a:t>
            </a:r>
            <a:endParaRPr lang="ko-KR" alt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67544" y="1220934"/>
            <a:ext cx="8229600" cy="460648"/>
          </a:xfrm>
        </p:spPr>
        <p:txBody>
          <a:bodyPr/>
          <a:lstStyle/>
          <a:p>
            <a:r>
              <a:rPr lang="ru-RU" altLang="ko-KR" b="1" dirty="0" smtClean="0"/>
              <a:t>Сдать ГИА по физике на 5!</a:t>
            </a:r>
            <a:endParaRPr lang="en-US" altLang="ko-KR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0"/>
          </p:nvPr>
        </p:nvSpPr>
        <p:spPr>
          <a:xfrm>
            <a:off x="467544" y="1816224"/>
            <a:ext cx="8229600" cy="4565104"/>
          </a:xfrm>
        </p:spPr>
        <p:txBody>
          <a:bodyPr/>
          <a:lstStyle/>
          <a:p>
            <a:pPr algn="just"/>
            <a:r>
              <a:rPr lang="ru-RU" sz="2400" dirty="0"/>
              <a:t>Как известно, наибольшую мотивацию у учеников </a:t>
            </a:r>
            <a:r>
              <a:rPr lang="ru-RU" sz="2400" dirty="0" smtClean="0"/>
              <a:t> вызывают   те </a:t>
            </a:r>
            <a:r>
              <a:rPr lang="ru-RU" sz="2400" dirty="0"/>
              <a:t>предметы, где дети не просто что-то изучают, но и видят в режиме реального времени </a:t>
            </a:r>
            <a:r>
              <a:rPr lang="ru-RU" sz="2400" dirty="0" smtClean="0"/>
              <a:t>   результаты </a:t>
            </a:r>
            <a:r>
              <a:rPr lang="ru-RU" sz="2400" dirty="0"/>
              <a:t>своей деятельности, а для этого, </a:t>
            </a:r>
            <a:r>
              <a:rPr lang="ru-RU" sz="2400" dirty="0" smtClean="0"/>
              <a:t>             необходимы </a:t>
            </a:r>
            <a:r>
              <a:rPr lang="ru-RU" sz="2400" dirty="0"/>
              <a:t>не только теоретические знания, но и </a:t>
            </a:r>
            <a:r>
              <a:rPr lang="ru-RU" sz="2400" dirty="0" smtClean="0"/>
              <a:t> «</a:t>
            </a:r>
            <a:r>
              <a:rPr lang="ru-RU" sz="2400" dirty="0"/>
              <a:t>живые</a:t>
            </a:r>
            <a:r>
              <a:rPr lang="ru-RU" sz="2400" dirty="0" smtClean="0"/>
              <a:t>» - практические </a:t>
            </a:r>
            <a:r>
              <a:rPr lang="ru-RU" sz="2400" dirty="0"/>
              <a:t>занятия. </a:t>
            </a:r>
            <a:endParaRPr lang="ru-RU" sz="2400" dirty="0" smtClean="0"/>
          </a:p>
          <a:p>
            <a:pPr algn="just"/>
            <a:r>
              <a:rPr lang="ru-RU" sz="2400" dirty="0" smtClean="0"/>
              <a:t>Достижение </a:t>
            </a:r>
            <a:r>
              <a:rPr lang="ru-RU" sz="2400" dirty="0"/>
              <a:t>указанной цели не только мотивирует </a:t>
            </a:r>
            <a:r>
              <a:rPr lang="ru-RU" sz="2400" dirty="0" smtClean="0"/>
              <a:t> учеников </a:t>
            </a:r>
            <a:r>
              <a:rPr lang="ru-RU" sz="2400" dirty="0"/>
              <a:t>к изучению предмета, но и позволит </a:t>
            </a:r>
            <a:r>
              <a:rPr lang="ru-RU" sz="2400" dirty="0" smtClean="0"/>
              <a:t>      повысить </a:t>
            </a:r>
            <a:r>
              <a:rPr lang="ru-RU" sz="2400" dirty="0"/>
              <a:t>качественные </a:t>
            </a:r>
            <a:r>
              <a:rPr lang="ru-RU" sz="2400" dirty="0" smtClean="0"/>
              <a:t>   показатели </a:t>
            </a:r>
            <a:r>
              <a:rPr lang="ru-RU" sz="2400" dirty="0"/>
              <a:t>усвоения </a:t>
            </a:r>
            <a:r>
              <a:rPr lang="ru-RU" sz="2400" dirty="0" smtClean="0"/>
              <a:t>     школьного </a:t>
            </a:r>
            <a:r>
              <a:rPr lang="ru-RU" sz="2400" dirty="0"/>
              <a:t>материала</a:t>
            </a:r>
            <a:r>
              <a:rPr lang="ru-RU" sz="2400" dirty="0" smtClean="0"/>
              <a:t>.</a:t>
            </a:r>
          </a:p>
          <a:p>
            <a:pPr algn="just"/>
            <a:r>
              <a:rPr lang="ru-RU" altLang="ko-KR" sz="2400" dirty="0" smtClean="0">
                <a:latin typeface="Arial" pitchFamily="34" charset="0"/>
                <a:cs typeface="Arial" pitchFamily="34" charset="0"/>
              </a:rPr>
              <a:t>Проект создается для обучающихся школы.</a:t>
            </a:r>
            <a:endParaRPr lang="ko-KR" altLang="en-US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76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r>
              <a:rPr lang="ru-RU" altLang="ko-KR" dirty="0" smtClean="0"/>
              <a:t>Задачи проекта</a:t>
            </a:r>
            <a:endParaRPr lang="ko-KR" alt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5256584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ru-RU" altLang="ko-KR" sz="2400" b="1" dirty="0" smtClean="0">
                <a:latin typeface="Arial" pitchFamily="34" charset="0"/>
                <a:cs typeface="Arial" pitchFamily="34" charset="0"/>
              </a:rPr>
              <a:t>Определить проблему и цель проекта</a:t>
            </a:r>
          </a:p>
          <a:p>
            <a:pPr marL="457200" indent="-457200">
              <a:buAutoNum type="arabicPeriod"/>
            </a:pPr>
            <a:r>
              <a:rPr lang="ru-RU" altLang="ko-KR" sz="2400" b="1" dirty="0" smtClean="0">
                <a:latin typeface="Arial" pitchFamily="34" charset="0"/>
                <a:cs typeface="Arial" pitchFamily="34" charset="0"/>
              </a:rPr>
              <a:t>Представить детализированное описание конечного продукта</a:t>
            </a:r>
          </a:p>
          <a:p>
            <a:pPr marL="457200" indent="-457200">
              <a:buAutoNum type="arabicPeriod"/>
            </a:pPr>
            <a:r>
              <a:rPr lang="ru-RU" altLang="ko-KR" sz="2400" b="1" dirty="0" smtClean="0">
                <a:latin typeface="Arial" pitchFamily="34" charset="0"/>
                <a:cs typeface="Arial" pitchFamily="34" charset="0"/>
              </a:rPr>
              <a:t>Провести анализ рынка учебного оборудования</a:t>
            </a:r>
          </a:p>
          <a:p>
            <a:pPr marL="457200" indent="-457200">
              <a:buAutoNum type="arabicPeriod"/>
            </a:pPr>
            <a:r>
              <a:rPr lang="ru-RU" altLang="ko-KR" sz="2400" b="1" dirty="0" smtClean="0">
                <a:latin typeface="Arial" pitchFamily="34" charset="0"/>
                <a:cs typeface="Arial" pitchFamily="34" charset="0"/>
              </a:rPr>
              <a:t>Составить смету по распределению финансовых субсидий республиканского и муниципального бюджетов</a:t>
            </a:r>
          </a:p>
          <a:p>
            <a:pPr marL="457200" indent="-457200">
              <a:buAutoNum type="arabicPeriod"/>
            </a:pPr>
            <a:r>
              <a:rPr lang="ru-RU" altLang="ko-KR" sz="2400" b="1" dirty="0" smtClean="0">
                <a:latin typeface="Arial" pitchFamily="34" charset="0"/>
                <a:cs typeface="Arial" pitchFamily="34" charset="0"/>
              </a:rPr>
              <a:t>Определить объем и роль нефинансовых вложений участников проекта</a:t>
            </a:r>
            <a:endParaRPr lang="en-US" altLang="ko-KR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67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Паспорт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0"/>
          </p:nvPr>
        </p:nvSpPr>
        <p:spPr>
          <a:xfrm>
            <a:off x="1259632" y="1069514"/>
            <a:ext cx="7416824" cy="5383822"/>
          </a:xfrm>
        </p:spPr>
        <p:txBody>
          <a:bodyPr/>
          <a:lstStyle/>
          <a:p>
            <a:r>
              <a:rPr lang="ru-RU" sz="3200" dirty="0" smtClean="0"/>
              <a:t>Проблема: </a:t>
            </a:r>
          </a:p>
          <a:p>
            <a:r>
              <a:rPr lang="ru-RU" sz="3200" dirty="0" smtClean="0"/>
              <a:t>Оборудование </a:t>
            </a:r>
            <a:r>
              <a:rPr lang="ru-RU" sz="3200" dirty="0"/>
              <a:t>кабинета физики   </a:t>
            </a:r>
            <a:endParaRPr lang="ru-RU" sz="3200" dirty="0" smtClean="0"/>
          </a:p>
          <a:p>
            <a:r>
              <a:rPr lang="ru-RU" sz="3200" dirty="0" smtClean="0"/>
              <a:t>является </a:t>
            </a:r>
            <a:r>
              <a:rPr lang="ru-RU" sz="3200" dirty="0"/>
              <a:t>недостаточным для        полноценной подготовки            </a:t>
            </a:r>
            <a:endParaRPr lang="ru-RU" sz="3200" dirty="0" smtClean="0"/>
          </a:p>
          <a:p>
            <a:r>
              <a:rPr lang="ru-RU" sz="3200" dirty="0" smtClean="0"/>
              <a:t>выпускников </a:t>
            </a:r>
            <a:r>
              <a:rPr lang="ru-RU" sz="3200" dirty="0"/>
              <a:t>в ГИА, равно как и   для полноценного проведения     практических занятий на уроках   физики.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24670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Паспорт проекта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0"/>
            <p:extLst/>
          </p:nvPr>
        </p:nvGraphicFramePr>
        <p:xfrm>
          <a:off x="1616204" y="908720"/>
          <a:ext cx="727323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638">
                  <a:extLst>
                    <a:ext uri="{9D8B030D-6E8A-4147-A177-3AD203B41FA5}">
                      <a16:colId xmlns:a16="http://schemas.microsoft.com/office/drawing/2014/main" val="2916933401"/>
                    </a:ext>
                  </a:extLst>
                </a:gridCol>
                <a:gridCol w="5328592">
                  <a:extLst>
                    <a:ext uri="{9D8B030D-6E8A-4147-A177-3AD203B41FA5}">
                      <a16:colId xmlns:a16="http://schemas.microsoft.com/office/drawing/2014/main" val="36507632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0" dirty="0" smtClean="0"/>
                        <a:t>Наименование</a:t>
                      </a:r>
                      <a:r>
                        <a:rPr lang="ru-RU" b="0" baseline="0" dirty="0" smtClean="0"/>
                        <a:t> проекта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Физика по-новому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94985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Сроки            реализации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Октябрь 2021-</a:t>
                      </a:r>
                      <a:r>
                        <a:rPr lang="ru-RU" baseline="0" dirty="0" smtClean="0"/>
                        <a:t> Декабрь 2022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94900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Основные       мероприятия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Анализ проблем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Составление</a:t>
                      </a:r>
                      <a:r>
                        <a:rPr lang="ru-RU" baseline="0" dirty="0" smtClean="0"/>
                        <a:t> анкеты проектного предложения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baseline="0" dirty="0" smtClean="0"/>
                        <a:t>Презентация проекта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baseline="0" dirty="0" smtClean="0"/>
                        <a:t>Направление проектного предложения в    администрацию МР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83243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Исполнители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u="none" dirty="0" smtClean="0"/>
                        <a:t>Администрация школы, куратор</a:t>
                      </a:r>
                      <a:r>
                        <a:rPr lang="ru-RU" u="none" baseline="0" dirty="0" smtClean="0"/>
                        <a:t> проекта,      </a:t>
                      </a:r>
                      <a:r>
                        <a:rPr lang="ru-RU" u="none" dirty="0" smtClean="0"/>
                        <a:t> обучающиеся,</a:t>
                      </a:r>
                      <a:r>
                        <a:rPr lang="ru-RU" u="none" baseline="0" dirty="0" smtClean="0"/>
                        <a:t> родители (законные представители) обучающихся</a:t>
                      </a:r>
                      <a:endParaRPr lang="ru-RU" u="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6279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Управление</a:t>
                      </a:r>
                      <a:r>
                        <a:rPr lang="ru-RU" baseline="0" dirty="0" smtClean="0"/>
                        <a:t>     реализацией    проекта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Команда проекта, куратор проект, совет           обучающихся, администрация школы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71311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Стоимость       проекта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550 </a:t>
                      </a:r>
                      <a:r>
                        <a:rPr lang="ru-RU" dirty="0" err="1" smtClean="0"/>
                        <a:t>т.р</a:t>
                      </a:r>
                      <a:r>
                        <a:rPr lang="ru-RU" dirty="0" smtClean="0"/>
                        <a:t>. (см. приложение</a:t>
                      </a:r>
                      <a:r>
                        <a:rPr lang="ru-RU" baseline="0" dirty="0" smtClean="0"/>
                        <a:t> – </a:t>
                      </a:r>
                      <a:r>
                        <a:rPr lang="ru-RU" baseline="0" dirty="0" err="1" smtClean="0"/>
                        <a:t>Смета_физика</a:t>
                      </a:r>
                      <a:r>
                        <a:rPr lang="ru-RU" baseline="0" dirty="0" smtClean="0"/>
                        <a:t>.</a:t>
                      </a:r>
                      <a:r>
                        <a:rPr lang="en-US" baseline="0" dirty="0" err="1" smtClean="0"/>
                        <a:t>xlsx</a:t>
                      </a:r>
                      <a:r>
                        <a:rPr lang="ru-RU" baseline="0" dirty="0" smtClean="0"/>
                        <a:t>)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69276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082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Голосование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0"/>
          </p:nvPr>
        </p:nvSpPr>
        <p:spPr>
          <a:xfrm>
            <a:off x="467544" y="1268760"/>
            <a:ext cx="8229600" cy="4176464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63968"/>
              </p:ext>
            </p:extLst>
          </p:nvPr>
        </p:nvGraphicFramePr>
        <p:xfrm>
          <a:off x="467544" y="810184"/>
          <a:ext cx="7322412" cy="5859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2724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Ожидаемые результаты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0"/>
          </p:nvPr>
        </p:nvSpPr>
        <p:spPr>
          <a:xfrm>
            <a:off x="1547664" y="1124744"/>
            <a:ext cx="7149480" cy="5256584"/>
          </a:xfrm>
        </p:spPr>
        <p:txBody>
          <a:bodyPr/>
          <a:lstStyle/>
          <a:p>
            <a:pPr algn="just"/>
            <a:r>
              <a:rPr lang="ru-RU" sz="2600" b="1" dirty="0"/>
              <a:t>Итоговым продуктом </a:t>
            </a:r>
            <a:r>
              <a:rPr lang="ru-RU" sz="2600" b="1" dirty="0" smtClean="0"/>
              <a:t>данного проекта </a:t>
            </a:r>
            <a:r>
              <a:rPr lang="ru-RU" sz="2600" b="1" dirty="0"/>
              <a:t>будет полностью </a:t>
            </a:r>
            <a:r>
              <a:rPr lang="ru-RU" sz="2600" b="1" dirty="0" smtClean="0"/>
              <a:t>оснащенный </a:t>
            </a:r>
            <a:r>
              <a:rPr lang="ru-RU" sz="2600" b="1" dirty="0"/>
              <a:t>кабинет физики</a:t>
            </a:r>
            <a:r>
              <a:rPr lang="ru-RU" sz="2600" dirty="0"/>
              <a:t>, </a:t>
            </a:r>
            <a:r>
              <a:rPr lang="ru-RU" sz="2600" dirty="0" smtClean="0"/>
              <a:t>что, несомненно </a:t>
            </a:r>
            <a:r>
              <a:rPr lang="ru-RU" sz="2600" dirty="0"/>
              <a:t>создаст новые </a:t>
            </a:r>
            <a:r>
              <a:rPr lang="ru-RU" sz="2600" dirty="0" smtClean="0"/>
              <a:t>               возможности </a:t>
            </a:r>
            <a:r>
              <a:rPr lang="ru-RU" sz="2600" dirty="0"/>
              <a:t>в </a:t>
            </a:r>
            <a:r>
              <a:rPr lang="ru-RU" sz="2600" dirty="0" smtClean="0"/>
              <a:t>преподавании предмета</a:t>
            </a:r>
            <a:r>
              <a:rPr lang="ru-RU" sz="2600" dirty="0"/>
              <a:t>, решит </a:t>
            </a:r>
            <a:r>
              <a:rPr lang="ru-RU" sz="2600" dirty="0" smtClean="0"/>
              <a:t>проблемы недостаточного </a:t>
            </a:r>
            <a:r>
              <a:rPr lang="ru-RU" sz="2600" dirty="0"/>
              <a:t>(и устаревшего) </a:t>
            </a:r>
            <a:r>
              <a:rPr lang="ru-RU" sz="2600" dirty="0" smtClean="0"/>
              <a:t>учебного </a:t>
            </a:r>
            <a:r>
              <a:rPr lang="ru-RU" sz="2600" dirty="0"/>
              <a:t>оборудования и будет </a:t>
            </a:r>
            <a:r>
              <a:rPr lang="ru-RU" sz="2600" dirty="0" smtClean="0"/>
              <a:t>       способствовать </a:t>
            </a:r>
            <a:r>
              <a:rPr lang="ru-RU" sz="2600" dirty="0"/>
              <a:t>повышению качества </a:t>
            </a:r>
            <a:r>
              <a:rPr lang="ru-RU" sz="2600" dirty="0" smtClean="0"/>
              <a:t>     знаний </a:t>
            </a:r>
            <a:r>
              <a:rPr lang="ru-RU" sz="2600" dirty="0"/>
              <a:t>обучающихся</a:t>
            </a:r>
            <a:r>
              <a:rPr lang="ru-RU" sz="2600" dirty="0" smtClean="0"/>
              <a:t>. 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20806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Мероприятия по </a:t>
            </a:r>
            <a:br>
              <a:rPr lang="ru-RU" dirty="0" smtClean="0"/>
            </a:br>
            <a:r>
              <a:rPr lang="ru-RU" dirty="0" smtClean="0"/>
              <a:t>продвижению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392488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ru-RU" sz="2800" dirty="0" smtClean="0"/>
              <a:t>Презентация проекта школьной   командой</a:t>
            </a:r>
          </a:p>
          <a:p>
            <a:pPr marL="457200" indent="-457200">
              <a:buAutoNum type="arabicPeriod"/>
            </a:pPr>
            <a:r>
              <a:rPr lang="ru-RU" sz="2800" dirty="0" smtClean="0"/>
              <a:t>Информирование о сути проекта посредством СМИ (социальные    сети, сайт школы)</a:t>
            </a:r>
          </a:p>
          <a:p>
            <a:pPr marL="457200" indent="-457200">
              <a:buAutoNum type="arabicPeriod"/>
            </a:pPr>
            <a:r>
              <a:rPr lang="ru-RU" sz="2800" dirty="0" smtClean="0"/>
              <a:t>Проведение электронного           голосования (</a:t>
            </a:r>
            <a:r>
              <a:rPr lang="en-US" sz="2800" dirty="0" smtClean="0"/>
              <a:t>Google-</a:t>
            </a:r>
            <a:r>
              <a:rPr lang="ru-RU" sz="2800" dirty="0" smtClean="0"/>
              <a:t>формы)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88665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Информационная кампания по продвижению проекта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0"/>
          </p:nvPr>
        </p:nvSpPr>
        <p:spPr>
          <a:xfrm>
            <a:off x="1763688" y="1340768"/>
            <a:ext cx="6933456" cy="4651921"/>
          </a:xfrm>
        </p:spPr>
        <p:txBody>
          <a:bodyPr/>
          <a:lstStyle/>
          <a:p>
            <a:r>
              <a:rPr lang="ru-RU" dirty="0" smtClean="0"/>
              <a:t>Презентация а сайте школы - </a:t>
            </a:r>
            <a:r>
              <a:rPr lang="en-US" dirty="0">
                <a:hlinkClick r:id="rId2"/>
              </a:rPr>
              <a:t>http://tirschool.ru/wp-content/uploads/2016/03/%D0%A4%D0%B8%D0%B7%D0%B8%D0%BA%D0%B0-%D0%BF%D0%BE-%D0%BD%D0%BE%D0%B2%D0%BE%D0%BC%D1%83_%D0%B4%D0%BB%D1%8F-%</a:t>
            </a:r>
            <a:r>
              <a:rPr lang="en-US" dirty="0" smtClean="0">
                <a:hlinkClick r:id="rId2"/>
              </a:rPr>
              <a:t>D1%81%D0%B0%D0%B9%D1%82%D0%B0.pptx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Публикация информации о проекте на сайте школы - </a:t>
            </a:r>
            <a:r>
              <a:rPr lang="en-US" dirty="0">
                <a:hlinkClick r:id="rId3"/>
              </a:rPr>
              <a:t>http://tirschool.ru</a:t>
            </a:r>
            <a:r>
              <a:rPr lang="en-US" dirty="0" smtClean="0">
                <a:hlinkClick r:id="rId3"/>
              </a:rPr>
              <a:t>/</a:t>
            </a:r>
            <a:endParaRPr lang="ru-RU" dirty="0" smtClean="0"/>
          </a:p>
          <a:p>
            <a:endParaRPr lang="en-US" dirty="0" smtClean="0"/>
          </a:p>
          <a:p>
            <a:r>
              <a:rPr lang="ru-RU" dirty="0" smtClean="0"/>
              <a:t>Публикация информации о проекте на сайте МКУ УО МР БР РБ - </a:t>
            </a:r>
            <a:r>
              <a:rPr lang="ru-RU" u="sng" dirty="0">
                <a:hlinkClick r:id="rId4"/>
              </a:rPr>
              <a:t>https://beloretskroo.bashkortostan.ru/presscenter/news/408109/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Публикация в сообществе ВК «Точка Роста» - </a:t>
            </a:r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vk.com/club193508841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Публикация в сообществе ВК «МОБУ СОШ с. Тирлянский» - </a:t>
            </a:r>
            <a:r>
              <a:rPr lang="en-US" dirty="0">
                <a:hlinkClick r:id="rId6"/>
              </a:rPr>
              <a:t>https://</a:t>
            </a:r>
            <a:r>
              <a:rPr lang="en-US" dirty="0" smtClean="0">
                <a:hlinkClick r:id="rId6"/>
              </a:rPr>
              <a:t>vk.com/club201846770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421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926</TotalTime>
  <Words>416</Words>
  <Application>Microsoft Office PowerPoint</Application>
  <PresentationFormat>Экран (4:3)</PresentationFormat>
  <Paragraphs>68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맑은 고딕</vt:lpstr>
      <vt:lpstr>Arial</vt:lpstr>
      <vt:lpstr>Calibri</vt:lpstr>
      <vt:lpstr>Office Theme</vt:lpstr>
      <vt:lpstr>Custom Design</vt:lpstr>
      <vt:lpstr>Презентация PowerPoint</vt:lpstr>
      <vt:lpstr> Цель проекта</vt:lpstr>
      <vt:lpstr> Задачи проекта</vt:lpstr>
      <vt:lpstr>Паспорт проекта</vt:lpstr>
      <vt:lpstr>Паспорт проекта</vt:lpstr>
      <vt:lpstr>Голосование</vt:lpstr>
      <vt:lpstr>Ожидаемые результаты</vt:lpstr>
      <vt:lpstr>Мероприятия по  продвижению проекта</vt:lpstr>
      <vt:lpstr>Информационная кампания по продвижению проекта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tr_netbook_1</cp:lastModifiedBy>
  <cp:revision>53</cp:revision>
  <dcterms:created xsi:type="dcterms:W3CDTF">2014-04-01T16:35:38Z</dcterms:created>
  <dcterms:modified xsi:type="dcterms:W3CDTF">2022-01-20T04:11:38Z</dcterms:modified>
</cp:coreProperties>
</file>