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9" r:id="rId3"/>
    <p:sldId id="268" r:id="rId4"/>
    <p:sldId id="269" r:id="rId5"/>
    <p:sldId id="274" r:id="rId6"/>
    <p:sldId id="271" r:id="rId7"/>
    <p:sldId id="273" r:id="rId8"/>
    <p:sldId id="272" r:id="rId9"/>
    <p:sldId id="276" r:id="rId10"/>
    <p:sldId id="275" r:id="rId11"/>
    <p:sldId id="261" r:id="rId12"/>
    <p:sldId id="257" r:id="rId13"/>
    <p:sldId id="265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EC3DB-8556-49A6-B895-5DEF0E9A576C}" type="datetimeFigureOut">
              <a:rPr lang="ru-RU" smtClean="0"/>
              <a:pPr/>
              <a:t>28.03.2024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389EC6-B6B7-4375-B89D-903D24D57F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дошкольное образовательное учреждение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комбинированного вида № 24 «Березка» г. Белебея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муниципального района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Белебеевский</a:t>
            </a:r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 Республики Башкортостан</a:t>
            </a:r>
            <a: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</a:t>
            </a:r>
            <a:r>
              <a:rPr lang="ru-RU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</a:t>
            </a:r>
            <a:r>
              <a:rPr lang="ru-RU" b="1" i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Посткроссинг</a:t>
            </a:r>
            <a:endParaRPr lang="ru-RU" b="1" i="1" dirty="0" smtClean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             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 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музыкальный руководитель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Нуриева </a:t>
            </a: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Зухра</a:t>
            </a:r>
            <a:r>
              <a:rPr lang="ru-RU" sz="1600" b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Табрисовна</a:t>
            </a:r>
            <a:endParaRPr lang="ru-RU" sz="16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user\Desktop\titul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1070259">
            <a:off x="1559753" y="2777691"/>
            <a:ext cx="2059242" cy="2912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909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экология\LyT6hqjh8P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052736"/>
            <a:ext cx="5670536" cy="4248472"/>
          </a:xfrm>
          <a:prstGeom prst="rect">
            <a:avLst/>
          </a:prstGeom>
          <a:noFill/>
        </p:spPr>
      </p:pic>
      <p:pic>
        <p:nvPicPr>
          <p:cNvPr id="5" name="Picture 3" descr="C:\Users\user\Desktop\экология\QSX2Ln2cv-g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76056" y="3717032"/>
            <a:ext cx="3744416" cy="280831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43608" y="260648"/>
            <a:ext cx="6768752" cy="6480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Основная цель проекта - это знакомство с регионами России, их традициями, обычаями, национальностями.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user\Desktop\экология\KgraXDrd2l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332656"/>
            <a:ext cx="5409051" cy="4056788"/>
          </a:xfrm>
          <a:prstGeom prst="rect">
            <a:avLst/>
          </a:prstGeom>
          <a:noFill/>
        </p:spPr>
      </p:pic>
      <p:pic>
        <p:nvPicPr>
          <p:cNvPr id="5124" name="Picture 4" descr="C:\Users\user\Desktop\экология\NmFoe6fEUv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364088" y="1772816"/>
            <a:ext cx="3327834" cy="4437112"/>
          </a:xfrm>
          <a:prstGeom prst="rect">
            <a:avLst/>
          </a:prstGeom>
          <a:noFill/>
        </p:spPr>
      </p:pic>
      <p:pic>
        <p:nvPicPr>
          <p:cNvPr id="5125" name="Picture 5" descr="C:\Users\user\Desktop\экология\PMyiKDf07d4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827584" y="4149080"/>
            <a:ext cx="3308185" cy="248113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</a:rPr>
              <a:t>Посткроссинг</a:t>
            </a:r>
            <a:r>
              <a:rPr lang="ru-RU" sz="2800" dirty="0" smtClean="0">
                <a:solidFill>
                  <a:srgbClr val="C00000"/>
                </a:solidFill>
              </a:rPr>
              <a:t> </a:t>
            </a:r>
            <a:r>
              <a:rPr lang="ru-RU" sz="2800" dirty="0" smtClean="0">
                <a:solidFill>
                  <a:srgbClr val="002060"/>
                </a:solidFill>
              </a:rPr>
              <a:t>помогает не только познакомиться со страной, но и найти друзей в разных уголках России, посредствам «живой» переписки с такими же дошколятами из других городов.</a:t>
            </a:r>
            <a:br>
              <a:rPr lang="ru-RU" sz="2800" dirty="0" smtClean="0">
                <a:solidFill>
                  <a:srgbClr val="002060"/>
                </a:solidFill>
              </a:rPr>
            </a:b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user\Desktop\TKAUIgh5R9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508104" y="1988840"/>
            <a:ext cx="3394472" cy="3456384"/>
          </a:xfrm>
          <a:prstGeom prst="rect">
            <a:avLst/>
          </a:prstGeom>
          <a:noFill/>
        </p:spPr>
      </p:pic>
      <p:pic>
        <p:nvPicPr>
          <p:cNvPr id="1027" name="Picture 3" descr="C:\Users\user\Desktop\Te2jtRlKSRI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1520" y="1772816"/>
            <a:ext cx="3378616" cy="2448272"/>
          </a:xfrm>
          <a:prstGeom prst="rect">
            <a:avLst/>
          </a:prstGeom>
          <a:noFill/>
        </p:spPr>
      </p:pic>
      <p:pic>
        <p:nvPicPr>
          <p:cNvPr id="1028" name="Picture 4" descr="C:\Users\user\Desktop\экология\K6T3XwWsQKM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403648" y="4005064"/>
            <a:ext cx="4159854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99412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Посткроссинг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группе</a:t>
            </a:r>
            <a:endParaRPr lang="ru-RU" sz="2800" dirty="0"/>
          </a:p>
        </p:txBody>
      </p:sp>
      <p:pic>
        <p:nvPicPr>
          <p:cNvPr id="5" name="Picture 7" descr="C:\Users\user\Desktop\фото вишенка\WhatsApp Image 2023-03-19 at 21.45.47 (1)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1052736"/>
            <a:ext cx="1959442" cy="2928958"/>
          </a:xfrm>
          <a:prstGeom prst="rect">
            <a:avLst/>
          </a:prstGeom>
          <a:noFill/>
        </p:spPr>
      </p:pic>
      <p:pic>
        <p:nvPicPr>
          <p:cNvPr id="6" name="Picture 4" descr="C:\Users\user\AppData\Local\Temp\Rar$DIa2176.49077\WhatsApp Image 2023-03-19 at 20.55.01 (1)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300192" y="1052736"/>
            <a:ext cx="2500330" cy="2797988"/>
          </a:xfrm>
          <a:prstGeom prst="rect">
            <a:avLst/>
          </a:prstGeom>
          <a:noFill/>
        </p:spPr>
      </p:pic>
      <p:pic>
        <p:nvPicPr>
          <p:cNvPr id="7" name="Picture 9" descr="C:\Users\user\Downloads\WhatsApp Image 2023-03-19 at 21.54.22.jp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563888" y="1412776"/>
            <a:ext cx="2341518" cy="3630341"/>
          </a:xfrm>
          <a:prstGeom prst="rect">
            <a:avLst/>
          </a:prstGeom>
          <a:noFill/>
        </p:spPr>
      </p:pic>
      <p:pic>
        <p:nvPicPr>
          <p:cNvPr id="8" name="Picture 5" descr="C:\Users\user\AppData\Local\Temp\Rar$DIa2176.8031\WhatsApp Image 2023-03-19 at 20.55.01.jpe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827584" y="4149080"/>
            <a:ext cx="2496340" cy="2496340"/>
          </a:xfrm>
          <a:prstGeom prst="rect">
            <a:avLst/>
          </a:prstGeom>
          <a:noFill/>
        </p:spPr>
      </p:pic>
      <p:pic>
        <p:nvPicPr>
          <p:cNvPr id="9" name="Picture 8" descr="C:\Users\user\Desktop\фото вишенка\WhatsApp Image 2023-03-19 at 21.45.47.jp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6588224" y="4077072"/>
            <a:ext cx="2000264" cy="26670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ПОСТКРОССИНГ, ИЛИ ПИШЕТ ПИСЬМА ДЕТСКИЙ САД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79712" y="1124744"/>
            <a:ext cx="6984776" cy="2880320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Многие из нас, взрослых, вспомнят времена, когда мы переписывались с детьми из других городов. Всем очень хотелось найти друга по переписке.</a:t>
            </a:r>
            <a:b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Сейчас «эпистолярный жанр забыт, он телефонами забит...», но так хочется найти в почтовом ящике небольшой конверт с письмом или открыткой. Согласитесь, как приятно, волнительно ждать и получать настоящие «живые», а не электронные письма.</a:t>
            </a:r>
            <a:b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Наверное, поэтому сейчас набирает большую популярность </a:t>
            </a:r>
            <a:r>
              <a:rPr lang="ru-RU" sz="8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посткроссинг</a:t>
            </a:r>
            <a: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или обмен почтовыми открытками по всему миру. Возможен ли </a:t>
            </a:r>
            <a:r>
              <a:rPr lang="ru-RU" sz="80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посткроссинг</a:t>
            </a:r>
            <a: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в детском саду? Могут ли современные дети участвовать в столь увлекательном проекте?  </a:t>
            </a:r>
            <a:br>
              <a:rPr lang="ru-RU" sz="8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8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titul1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 rot="21070259">
            <a:off x="318818" y="3713793"/>
            <a:ext cx="2059242" cy="2912504"/>
          </a:xfrm>
          <a:prstGeom prst="rect">
            <a:avLst/>
          </a:prstGeom>
          <a:noFill/>
        </p:spPr>
      </p:pic>
      <p:pic>
        <p:nvPicPr>
          <p:cNvPr id="10242" name="Picture 2" descr="https://kartinki.pibig.info/uploads/posts/2023-04/1681504497_kartinki-pibig-info-p-kartinki-pochta-golubinaya-arti-pinterest-11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67544" y="1052736"/>
            <a:ext cx="1661810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3301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Посткроссинг</a:t>
            </a:r>
            <a:r>
              <a:rPr lang="ru-RU" sz="3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международный проект по обмену письмами</a:t>
            </a:r>
            <a:endParaRPr lang="ru-RU" sz="3600" dirty="0"/>
          </a:p>
        </p:txBody>
      </p:sp>
      <p:pic>
        <p:nvPicPr>
          <p:cNvPr id="4099" name="Picture 3" descr="C:\Users\user\Desktop\titul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87824" y="1772816"/>
            <a:ext cx="319965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Воспитанники МАДОУ №24«Берёзка» 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г. Белебея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340768"/>
            <a:ext cx="8147248" cy="1684784"/>
          </a:xfrm>
        </p:spPr>
        <p:txBody>
          <a:bodyPr>
            <a:normAutofit fontScale="925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Воспитанники подготовительной группы </a:t>
            </a:r>
            <a:r>
              <a:rPr lang="ru-RU" sz="2400" dirty="0" smtClean="0">
                <a:solidFill>
                  <a:srgbClr val="C00000"/>
                </a:solidFill>
              </a:rPr>
              <a:t>«Вишенка» </a:t>
            </a:r>
            <a:r>
              <a:rPr lang="ru-RU" sz="2400" dirty="0" smtClean="0">
                <a:solidFill>
                  <a:srgbClr val="002060"/>
                </a:solidFill>
              </a:rPr>
              <a:t>написали письма в 10 городов нашей страны, рассказали о своем городе, о том, чем славится наша Республика Башкортостан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4" descr="C:\Users\user\Desktop\WhatsApp Image 2023-01-18 at 19.24.18 (2)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39552" y="2492896"/>
            <a:ext cx="3658347" cy="3772163"/>
          </a:xfrm>
          <a:prstGeom prst="rect">
            <a:avLst/>
          </a:prstGeom>
          <a:noFill/>
        </p:spPr>
      </p:pic>
      <p:pic>
        <p:nvPicPr>
          <p:cNvPr id="5" name="Picture 3" descr="C:\Users\user\Desktop\WhatsApp Image 2023-01-18 at 19.24.18.jp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8023" y="2492896"/>
            <a:ext cx="3410663" cy="4060313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43608" y="6381328"/>
            <a:ext cx="23521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«Я рисую мой город»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esktop\tkeuclftw4Q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899592" y="1052736"/>
            <a:ext cx="732393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экология\ljAY7pLgy3M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836712"/>
            <a:ext cx="8660046" cy="44923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Дети с родителями сами отправляли письма</a:t>
            </a:r>
            <a:endParaRPr lang="ru-RU" sz="2800" dirty="0"/>
          </a:p>
        </p:txBody>
      </p:sp>
      <p:pic>
        <p:nvPicPr>
          <p:cNvPr id="5" name="Picture 2" descr="C:\Users\user\Desktop\экология\AhrtETji3MU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196752"/>
            <a:ext cx="2862318" cy="3816424"/>
          </a:xfrm>
          <a:prstGeom prst="rect">
            <a:avLst/>
          </a:prstGeom>
          <a:noFill/>
        </p:spPr>
      </p:pic>
      <p:pic>
        <p:nvPicPr>
          <p:cNvPr id="6" name="Picture 3" descr="C:\Users\user\Desktop\экология\AtJI9KGi-ww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52120" y="1124744"/>
            <a:ext cx="3347425" cy="4453955"/>
          </a:xfrm>
          <a:prstGeom prst="rect">
            <a:avLst/>
          </a:prstGeom>
          <a:noFill/>
        </p:spPr>
      </p:pic>
      <p:pic>
        <p:nvPicPr>
          <p:cNvPr id="7" name="Picture 2" descr="C:\Users\user\Desktop\vMLYiTsPWKY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203848" y="2060848"/>
            <a:ext cx="2376264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88641"/>
            <a:ext cx="7992888" cy="2520279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 smtClean="0">
                <a:solidFill>
                  <a:srgbClr val="002060"/>
                </a:solidFill>
              </a:rPr>
              <a:t>    </a:t>
            </a:r>
            <a:r>
              <a:rPr lang="ru-RU" sz="2400" dirty="0" smtClean="0">
                <a:solidFill>
                  <a:srgbClr val="002060"/>
                </a:solidFill>
              </a:rPr>
              <a:t>Сколько было восторга, когда мы получили первое письмо от ребят подготовительной группы из города Зеленодольск Республики Татарстан. Ребята рассказывали о своем городе, достопримечательностях и выслали фотографии группы.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6" descr="C:\Users\user\Desktop\фото вишенка\WhatsApp Image 2023-03-19 at 21.30.38 (1)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15816" y="2204864"/>
            <a:ext cx="5653067" cy="4239801"/>
          </a:xfrm>
          <a:prstGeom prst="rect">
            <a:avLst/>
          </a:prstGeom>
          <a:noFill/>
        </p:spPr>
      </p:pic>
      <p:pic>
        <p:nvPicPr>
          <p:cNvPr id="5" name="Picture 4" descr="C:\Users\user\Desktop\экология\eVyk-azV0Iw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50166" y="3068960"/>
            <a:ext cx="2592287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user\Desktop\uA7N77jnv4w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987824" y="1052736"/>
            <a:ext cx="5779159" cy="4074917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3528" y="908720"/>
            <a:ext cx="26642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Кто стучится в дверь ко мне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С толстой сумкой на ремне,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С цифрой 24 на медной бляшке,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В синей форменной фуражке?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Это он,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Это он,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Долгожданный почтальон.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У него сегодня много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Писем в сумке на боку,-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Из Магнитогорска, Зеленодольска,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Из Беслана и Кургана.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В семь часов он начал дело,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В десять сумка похудела,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А к двенадцати часам</a:t>
            </a:r>
            <a:b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</a:br>
            <a:r>
              <a:rPr lang="ru-RU" sz="1400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Всё разнёс по адресам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165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Муниципальное автономное дошкольное образовательное учреждение детский сад комбинированного вида № 24 «Березка» г. Белебея  муниципального района Белебеевский район Республики Башкортостан </vt:lpstr>
      <vt:lpstr>ПОСТКРОССИНГ, ИЛИ ПИШЕТ ПИСЬМА ДЕТСКИЙ САД</vt:lpstr>
      <vt:lpstr>Посткроссинг – международный проект по обмену письмами</vt:lpstr>
      <vt:lpstr>Воспитанники МАДОУ №24«Берёзка»  г. Белебея</vt:lpstr>
      <vt:lpstr>Презентация PowerPoint</vt:lpstr>
      <vt:lpstr>Презентация PowerPoint</vt:lpstr>
      <vt:lpstr>Дети с родителями сами отправляли письма</vt:lpstr>
      <vt:lpstr>Презентация PowerPoint</vt:lpstr>
      <vt:lpstr>Презентация PowerPoint</vt:lpstr>
      <vt:lpstr>Презентация PowerPoint</vt:lpstr>
      <vt:lpstr>Презентация PowerPoint</vt:lpstr>
      <vt:lpstr>Посткроссинг помогает не только познакомиться со страной, но и найти друзей в разных уголках России, посредствам «живой» переписки с такими же дошколятами из других городов. </vt:lpstr>
      <vt:lpstr>Центр Посткроссинг в группе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Воспитанники МАДОУ №24«Берёзка»  г. Белебея</dc:title>
  <dc:creator>Пользователь</dc:creator>
  <cp:lastModifiedBy>кц</cp:lastModifiedBy>
  <cp:revision>13</cp:revision>
  <dcterms:created xsi:type="dcterms:W3CDTF">2023-01-18T14:26:37Z</dcterms:created>
  <dcterms:modified xsi:type="dcterms:W3CDTF">2024-03-28T09:14:25Z</dcterms:modified>
</cp:coreProperties>
</file>