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embeddedFontLst>
    <p:embeddedFont>
      <p:font typeface="Golos Text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iISNEq2v0m7SBIDjL/IbAoBRE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Павш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72" y="5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196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6947859" y="2496632"/>
            <a:ext cx="2971200" cy="1864737"/>
            <a:chOff x="6947859" y="2200962"/>
            <a:chExt cx="2971200" cy="1864737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6947859" y="3506799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СПОСОБЫ ПРОФИЛАКТИКИ ЗАВИСИМОСТИ                      ОТ ГАДЖЕТОВ</a:t>
              </a:r>
              <a:endParaRPr/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14">
            <a:extLst>
              <a:ext uri="{FF2B5EF4-FFF2-40B4-BE49-F238E27FC236}">
                <a16:creationId xmlns:a16="http://schemas.microsoft.com/office/drawing/2014/main" id="{90E5EE02-4C88-F305-E571-FDE2CE9FCDCD}"/>
              </a:ext>
            </a:extLst>
          </p:cNvPr>
          <p:cNvSpPr txBox="1"/>
          <p:nvPr/>
        </p:nvSpPr>
        <p:spPr>
          <a:xfrm>
            <a:off x="3650100" y="3786249"/>
            <a:ext cx="2820900" cy="2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endParaRPr lang="ru-RU" sz="1100" b="1" dirty="0"/>
          </a:p>
        </p:txBody>
      </p:sp>
      <p:sp>
        <p:nvSpPr>
          <p:cNvPr id="3" name="Google Shape;118;p14">
            <a:extLst>
              <a:ext uri="{FF2B5EF4-FFF2-40B4-BE49-F238E27FC236}">
                <a16:creationId xmlns:a16="http://schemas.microsoft.com/office/drawing/2014/main" id="{27C6DCBE-23AA-ED25-C33C-DE2CF7E02EA7}"/>
              </a:ext>
            </a:extLst>
          </p:cNvPr>
          <p:cNvSpPr txBox="1"/>
          <p:nvPr/>
        </p:nvSpPr>
        <p:spPr>
          <a:xfrm>
            <a:off x="3970825" y="4174475"/>
            <a:ext cx="25896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https://vk.com/novoe_pokolenie_belebey</a:t>
            </a:r>
          </a:p>
        </p:txBody>
      </p:sp>
      <p:sp>
        <p:nvSpPr>
          <p:cNvPr id="4" name="Google Shape;120;p14">
            <a:extLst>
              <a:ext uri="{FF2B5EF4-FFF2-40B4-BE49-F238E27FC236}">
                <a16:creationId xmlns:a16="http://schemas.microsoft.com/office/drawing/2014/main" id="{81479B42-6D51-DEC2-9719-C9B82C72E4A6}"/>
              </a:ext>
            </a:extLst>
          </p:cNvPr>
          <p:cNvSpPr txBox="1"/>
          <p:nvPr/>
        </p:nvSpPr>
        <p:spPr>
          <a:xfrm>
            <a:off x="3970825" y="4486275"/>
            <a:ext cx="2589600" cy="40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b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г. Белебея ул. Горохова 19</a:t>
            </a:r>
            <a:endParaRPr lang="ru-RU" sz="1200" dirty="0"/>
          </a:p>
        </p:txBody>
      </p:sp>
      <p:sp>
        <p:nvSpPr>
          <p:cNvPr id="5" name="Google Shape;122;p14">
            <a:extLst>
              <a:ext uri="{FF2B5EF4-FFF2-40B4-BE49-F238E27FC236}">
                <a16:creationId xmlns:a16="http://schemas.microsoft.com/office/drawing/2014/main" id="{B42885AC-4A34-6C01-4A95-B2D49031B101}"/>
              </a:ext>
            </a:extLst>
          </p:cNvPr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https://novoepokolenie.02edu.ru/</a:t>
            </a:r>
          </a:p>
        </p:txBody>
      </p:sp>
      <p:sp>
        <p:nvSpPr>
          <p:cNvPr id="6" name="Google Shape;124;p14">
            <a:extLst>
              <a:ext uri="{FF2B5EF4-FFF2-40B4-BE49-F238E27FC236}">
                <a16:creationId xmlns:a16="http://schemas.microsoft.com/office/drawing/2014/main" id="{26B4E734-1F9D-858E-6F16-FD99BD1CD1DE}"/>
              </a:ext>
            </a:extLst>
          </p:cNvPr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https://t.me/novoepokoleniebel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DEFFAB-A241-2A48-5884-7737462293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349" y="199121"/>
            <a:ext cx="1519114" cy="1496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3B762C-57F5-6A92-B10E-0F09102E62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0" y="2071400"/>
            <a:ext cx="1051500" cy="1051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85B16C-E796-66A0-C22A-AF23D36401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92" y="2078497"/>
            <a:ext cx="1051197" cy="1051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E421-EB81-D715-BEC5-E8F38FDC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3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Calibri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Anastasiya</cp:lastModifiedBy>
  <cp:revision>4</cp:revision>
  <dcterms:modified xsi:type="dcterms:W3CDTF">2024-03-23T15:39:25Z</dcterms:modified>
</cp:coreProperties>
</file>