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906000" cy="6858000" type="A4"/>
  <p:notesSz cx="9144000" cy="6858000"/>
  <p:embeddedFontLst>
    <p:embeddedFont>
      <p:font typeface="Golos Text" panose="020B0604020202020204" charset="0"/>
      <p:regular r:id="rId5"/>
      <p:bold r:id="rId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26">
          <p15:clr>
            <a:srgbClr val="A4A3A4"/>
          </p15:clr>
        </p15:guide>
        <p15:guide id="2" pos="308">
          <p15:clr>
            <a:srgbClr val="A4A3A4"/>
          </p15:clr>
        </p15:guide>
        <p15:guide id="3" pos="421">
          <p15:clr>
            <a:srgbClr val="A4A3A4"/>
          </p15:clr>
        </p15:guide>
        <p15:guide id="4" pos="398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3" roundtripDataSignature="AMtx7mhiISNEq2v0m7SBIDjL/IbAoBREg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Екатерина Павшенко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972" y="54"/>
      </p:cViewPr>
      <p:guideLst>
        <p:guide orient="horz" pos="3226"/>
        <p:guide pos="308"/>
        <p:guide pos="421"/>
        <p:guide pos="3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customschemas.google.com/relationships/presentationmetadata" Target="meta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body" idx="1"/>
          </p:nvPr>
        </p:nvSpPr>
        <p:spPr>
          <a:xfrm rot="5400000">
            <a:off x="2777331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 txBox="1">
            <a:spLocks noGrp="1"/>
          </p:cNvSpPr>
          <p:nvPr>
            <p:ph type="title"/>
          </p:nvPr>
        </p:nvSpPr>
        <p:spPr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body" idx="1"/>
          </p:nvPr>
        </p:nvSpPr>
        <p:spPr>
          <a:xfrm rot="5400000">
            <a:off x="917179" y="128985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311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/>
            </a:lvl1pPr>
            <a:lvl2pPr lvl="1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/>
            </a:lvl2pPr>
            <a:lvl3pPr lvl="2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/>
            </a:lvl3pPr>
            <a:lvl4pPr lvl="3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4pPr>
            <a:lvl5pPr lvl="4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5pPr>
            <a:lvl6pPr lvl="5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6pPr>
            <a:lvl7pPr lvl="6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7pPr>
            <a:lvl8pPr lvl="7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8pPr>
            <a:lvl9pPr lvl="8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7" name="Google Shape;27;p6"/>
          <p:cNvSpPr/>
          <p:nvPr/>
        </p:nvSpPr>
        <p:spPr>
          <a:xfrm>
            <a:off x="-3036796" y="1615281"/>
            <a:ext cx="16344900" cy="3331592"/>
          </a:xfrm>
          <a:prstGeom prst="ellipse">
            <a:avLst/>
          </a:prstGeom>
          <a:gradFill>
            <a:gsLst>
              <a:gs pos="0">
                <a:srgbClr val="3399FF">
                  <a:alpha val="10196"/>
                </a:srgbClr>
              </a:gs>
              <a:gs pos="100000">
                <a:srgbClr val="F5F5F5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63275" tIns="31625" rIns="63275" bIns="316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Arial"/>
              <a:buNone/>
            </a:pPr>
            <a:endParaRPr sz="1246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311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038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935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68232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1"/>
          </p:nvPr>
        </p:nvSpPr>
        <p:spPr>
          <a:xfrm>
            <a:off x="682329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682329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3"/>
          </p:nvPr>
        </p:nvSpPr>
        <p:spPr>
          <a:xfrm>
            <a:off x="5014914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4"/>
          </p:nvPr>
        </p:nvSpPr>
        <p:spPr>
          <a:xfrm>
            <a:off x="5014914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6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1"/>
          </p:nvPr>
        </p:nvSpPr>
        <p:spPr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62"/>
            </a:lvl1pPr>
            <a:lvl2pPr marL="914400" lvl="1" indent="-3619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1454"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46"/>
            </a:lvl3pPr>
            <a:lvl4pPr marL="1828800" lvl="3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4pPr>
            <a:lvl5pPr marL="2286000" lvl="4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5pPr>
            <a:lvl6pPr marL="2743200" lvl="5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6pPr>
            <a:lvl7pPr marL="3200400" lvl="6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7pPr>
            <a:lvl8pPr marL="3657600" lvl="7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8pPr>
            <a:lvl9pPr marL="4114800" lvl="8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27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23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6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>
            <a:spLocks noGrp="1"/>
          </p:cNvSpPr>
          <p:nvPr>
            <p:ph type="pic" idx="2"/>
          </p:nvPr>
        </p:nvSpPr>
        <p:spPr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2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27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23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309254" y="0"/>
            <a:ext cx="3311371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46757" y="4180564"/>
            <a:ext cx="283745" cy="296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60268" y="4504447"/>
            <a:ext cx="263680" cy="247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3640302" y="4790938"/>
            <a:ext cx="296645" cy="2966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85759" y="5126525"/>
            <a:ext cx="207250" cy="207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" name="Google Shape;95;p1"/>
          <p:cNvGrpSpPr/>
          <p:nvPr/>
        </p:nvGrpSpPr>
        <p:grpSpPr>
          <a:xfrm>
            <a:off x="6947859" y="2496632"/>
            <a:ext cx="2971200" cy="1864737"/>
            <a:chOff x="6947859" y="2200962"/>
            <a:chExt cx="2971200" cy="1864737"/>
          </a:xfrm>
        </p:grpSpPr>
        <p:sp>
          <p:nvSpPr>
            <p:cNvPr id="96" name="Google Shape;96;p1"/>
            <p:cNvSpPr txBox="1"/>
            <p:nvPr/>
          </p:nvSpPr>
          <p:spPr>
            <a:xfrm>
              <a:off x="6947859" y="3506799"/>
              <a:ext cx="2509800" cy="55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ru-RU" sz="1400" b="0" i="0" u="none" strike="noStrike" cap="none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РЕКОМЕНДАЦИИ               ДЛЯ РОДИТЕЛЕЙ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6947859" y="2200962"/>
              <a:ext cx="2971200" cy="13588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lang="ru-RU" sz="2000" b="1" i="0" u="none" strike="noStrike" cap="none">
                  <a:solidFill>
                    <a:srgbClr val="EC2477"/>
                  </a:solidFill>
                  <a:latin typeface="Golos Text"/>
                  <a:ea typeface="Golos Text"/>
                  <a:cs typeface="Golos Text"/>
                  <a:sym typeface="Golos Text"/>
                </a:rPr>
                <a:t>СПОСОБЫ ПРОФИЛАКТИКИ ЗАВИСИМОСТИ                      ОТ ГАДЖЕТОВ</a:t>
              </a:r>
              <a:endParaRPr/>
            </a:p>
          </p:txBody>
        </p:sp>
      </p:grpSp>
      <p:pic>
        <p:nvPicPr>
          <p:cNvPr id="98" name="Google Shape;98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1272361">
            <a:off x="7152450" y="4660792"/>
            <a:ext cx="2225176" cy="2083544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"/>
          <p:cNvSpPr txBox="1"/>
          <p:nvPr/>
        </p:nvSpPr>
        <p:spPr>
          <a:xfrm>
            <a:off x="240025" y="2506308"/>
            <a:ext cx="2742000" cy="3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314125" y="2089774"/>
            <a:ext cx="2820900" cy="14063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-RU" sz="1300" b="0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БОЛЬШЕ ПОЛЕЗНОЙ ИНФОРМАЦИИ О ПОДРОСТКАХ   </a:t>
            </a:r>
            <a:br>
              <a:rPr lang="ru-RU" sz="1300" b="0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</a:br>
            <a:r>
              <a:rPr lang="ru-RU" sz="1300" b="0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– В СОЦИАЛЬНЫХ СЕТЯХ </a:t>
            </a:r>
            <a:r>
              <a:rPr lang="ru-RU" sz="1300" b="1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ФЕДЕРАЛЬНОГО ПОДРОСТКОВОГО ЦЕНТРА</a:t>
            </a:r>
            <a:endParaRPr sz="1300" b="1" i="0" u="none" strike="noStrike" cap="none">
              <a:solidFill>
                <a:srgbClr val="E41753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560118" y="382825"/>
            <a:ext cx="1174818" cy="89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028272" y="382825"/>
            <a:ext cx="1053099" cy="5068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" name="Google Shape;103;p1"/>
          <p:cNvGrpSpPr/>
          <p:nvPr/>
        </p:nvGrpSpPr>
        <p:grpSpPr>
          <a:xfrm>
            <a:off x="3640300" y="2089774"/>
            <a:ext cx="2635675" cy="1329882"/>
            <a:chOff x="3640300" y="2089774"/>
            <a:chExt cx="2635675" cy="1329882"/>
          </a:xfrm>
        </p:grpSpPr>
        <p:sp>
          <p:nvSpPr>
            <p:cNvPr id="104" name="Google Shape;104;p1"/>
            <p:cNvSpPr txBox="1"/>
            <p:nvPr/>
          </p:nvSpPr>
          <p:spPr>
            <a:xfrm>
              <a:off x="3640300" y="3137956"/>
              <a:ext cx="1149900" cy="28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1" i="0" u="none" strike="noStrike" cap="none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ВКонтакте</a:t>
              </a:r>
              <a:endParaRPr sz="1000" b="1" i="0" u="none" strike="noStrike" cap="none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endParaRPr>
            </a:p>
          </p:txBody>
        </p:sp>
        <p:sp>
          <p:nvSpPr>
            <p:cNvPr id="105" name="Google Shape;105;p1"/>
            <p:cNvSpPr txBox="1"/>
            <p:nvPr/>
          </p:nvSpPr>
          <p:spPr>
            <a:xfrm>
              <a:off x="5126075" y="3137956"/>
              <a:ext cx="1149900" cy="28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275" tIns="63275" rIns="63275" bIns="63275" anchor="t" anchorCtr="0">
              <a:spAutoFit/>
            </a:bodyPr>
            <a:lstStyle/>
            <a:p>
              <a:pPr marL="0" marR="0" lvl="0" indent="0" algn="ctr" rtl="0">
                <a:lnSpc>
                  <a:spcPct val="115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1" i="0" u="none" strike="noStrike" cap="none">
                  <a:solidFill>
                    <a:schemeClr val="lt1"/>
                  </a:solidFill>
                  <a:latin typeface="Golos Text"/>
                  <a:ea typeface="Golos Text"/>
                  <a:cs typeface="Golos Text"/>
                  <a:sym typeface="Golos Text"/>
                </a:rPr>
                <a:t>Телеграм-канал</a:t>
              </a:r>
              <a:endParaRPr sz="1000" b="1" i="0" u="none" strike="noStrike" cap="none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endParaRPr>
            </a:p>
          </p:txBody>
        </p:sp>
        <p:pic>
          <p:nvPicPr>
            <p:cNvPr id="106" name="Google Shape;106;p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3737100" y="2089774"/>
              <a:ext cx="1053102" cy="10530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1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5174463" y="2089774"/>
              <a:ext cx="1053102" cy="10530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8" name="Google Shape;108;p1"/>
          <p:cNvSpPr txBox="1"/>
          <p:nvPr/>
        </p:nvSpPr>
        <p:spPr>
          <a:xfrm>
            <a:off x="293188" y="4834431"/>
            <a:ext cx="1149900" cy="356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ВКонтакте</a:t>
            </a:r>
            <a:endParaRPr sz="1000" b="1" i="0" u="none" strike="noStrike" cap="none">
              <a:solidFill>
                <a:srgbClr val="E41753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sp>
        <p:nvSpPr>
          <p:cNvPr id="109" name="Google Shape;109;p1"/>
          <p:cNvSpPr txBox="1"/>
          <p:nvPr/>
        </p:nvSpPr>
        <p:spPr>
          <a:xfrm>
            <a:off x="1778963" y="4834431"/>
            <a:ext cx="1149900" cy="533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0" u="none" strike="noStrike" cap="none">
                <a:solidFill>
                  <a:srgbClr val="E41753"/>
                </a:solidFill>
                <a:latin typeface="Golos Text"/>
                <a:ea typeface="Golos Text"/>
                <a:cs typeface="Golos Text"/>
                <a:sym typeface="Golos Text"/>
              </a:rPr>
              <a:t>Телеграм-канал</a:t>
            </a:r>
            <a:endParaRPr sz="1000" b="1" i="0" u="none" strike="noStrike" cap="none">
              <a:solidFill>
                <a:srgbClr val="E41753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pic>
        <p:nvPicPr>
          <p:cNvPr id="110" name="Google Shape;110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89987" y="3786249"/>
            <a:ext cx="1053102" cy="1053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827350" y="3786249"/>
            <a:ext cx="1053102" cy="10530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16;p14">
            <a:extLst>
              <a:ext uri="{FF2B5EF4-FFF2-40B4-BE49-F238E27FC236}">
                <a16:creationId xmlns:a16="http://schemas.microsoft.com/office/drawing/2014/main" id="{90E5EE02-4C88-F305-E571-FDE2CE9FCDCD}"/>
              </a:ext>
            </a:extLst>
          </p:cNvPr>
          <p:cNvSpPr txBox="1"/>
          <p:nvPr/>
        </p:nvSpPr>
        <p:spPr>
          <a:xfrm>
            <a:off x="3650100" y="3786249"/>
            <a:ext cx="2820900" cy="297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ru-RU" sz="1100" b="1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МАОУ ДО ДЮЦ «Новое поколение»</a:t>
            </a:r>
            <a:endParaRPr lang="ru-RU" sz="1100" b="1" dirty="0"/>
          </a:p>
        </p:txBody>
      </p:sp>
      <p:sp>
        <p:nvSpPr>
          <p:cNvPr id="3" name="Google Shape;118;p14">
            <a:extLst>
              <a:ext uri="{FF2B5EF4-FFF2-40B4-BE49-F238E27FC236}">
                <a16:creationId xmlns:a16="http://schemas.microsoft.com/office/drawing/2014/main" id="{27C6DCBE-23AA-ED25-C33C-DE2CF7E02EA7}"/>
              </a:ext>
            </a:extLst>
          </p:cNvPr>
          <p:cNvSpPr txBox="1"/>
          <p:nvPr/>
        </p:nvSpPr>
        <p:spPr>
          <a:xfrm>
            <a:off x="3970825" y="4174475"/>
            <a:ext cx="2589600" cy="43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https://vk.com/novoe_pokolenie_belebey</a:t>
            </a:r>
          </a:p>
        </p:txBody>
      </p:sp>
      <p:sp>
        <p:nvSpPr>
          <p:cNvPr id="4" name="Google Shape;120;p14">
            <a:extLst>
              <a:ext uri="{FF2B5EF4-FFF2-40B4-BE49-F238E27FC236}">
                <a16:creationId xmlns:a16="http://schemas.microsoft.com/office/drawing/2014/main" id="{81479B42-6D51-DEC2-9719-C9B82C72E4A6}"/>
              </a:ext>
            </a:extLst>
          </p:cNvPr>
          <p:cNvSpPr txBox="1"/>
          <p:nvPr/>
        </p:nvSpPr>
        <p:spPr>
          <a:xfrm>
            <a:off x="3970825" y="4486275"/>
            <a:ext cx="2589600" cy="40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ru-RU" sz="9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МАОУ ДО ДЮЦ «Новое поколение»</a:t>
            </a:r>
            <a:br>
              <a:rPr lang="ru-RU" sz="9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</a:br>
            <a:r>
              <a:rPr lang="ru-RU" sz="9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 г. Белебея ул. Горохова 19</a:t>
            </a:r>
            <a:endParaRPr lang="ru-RU" sz="1200" dirty="0"/>
          </a:p>
        </p:txBody>
      </p:sp>
      <p:sp>
        <p:nvSpPr>
          <p:cNvPr id="5" name="Google Shape;122;p14">
            <a:extLst>
              <a:ext uri="{FF2B5EF4-FFF2-40B4-BE49-F238E27FC236}">
                <a16:creationId xmlns:a16="http://schemas.microsoft.com/office/drawing/2014/main" id="{B42885AC-4A34-6C01-4A95-B2D49031B101}"/>
              </a:ext>
            </a:extLst>
          </p:cNvPr>
          <p:cNvSpPr txBox="1"/>
          <p:nvPr/>
        </p:nvSpPr>
        <p:spPr>
          <a:xfrm>
            <a:off x="3970822" y="4798087"/>
            <a:ext cx="2298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https://novoepokolenie.02edu.ru/</a:t>
            </a:r>
          </a:p>
        </p:txBody>
      </p:sp>
      <p:sp>
        <p:nvSpPr>
          <p:cNvPr id="6" name="Google Shape;124;p14">
            <a:extLst>
              <a:ext uri="{FF2B5EF4-FFF2-40B4-BE49-F238E27FC236}">
                <a16:creationId xmlns:a16="http://schemas.microsoft.com/office/drawing/2014/main" id="{26B4E734-1F9D-858E-6F16-FD99BD1CD1DE}"/>
              </a:ext>
            </a:extLst>
          </p:cNvPr>
          <p:cNvSpPr txBox="1"/>
          <p:nvPr/>
        </p:nvSpPr>
        <p:spPr>
          <a:xfrm>
            <a:off x="3970822" y="5049437"/>
            <a:ext cx="2298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https://t.me/novoepokoleniebel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DEFFAB-A241-2A48-5884-77374622931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5349" y="199121"/>
            <a:ext cx="1519114" cy="149620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D3B762C-57F5-6A92-B10E-0F09102E626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8700" y="2071400"/>
            <a:ext cx="1051500" cy="10515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F85B16C-E796-66A0-C22A-AF23D364013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0592" y="2078497"/>
            <a:ext cx="1051197" cy="10511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AFE421-EB81-D715-BEC5-E8F38FDCC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4338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74</Words>
  <Application>Microsoft Office PowerPoint</Application>
  <PresentationFormat>Лист A4 (210x297 мм)</PresentationFormat>
  <Paragraphs>12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Golos Text</vt:lpstr>
      <vt:lpstr>Calibri</vt:lpstr>
      <vt:lpstr>Arial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Matebook</dc:creator>
  <cp:lastModifiedBy>Anastasiya</cp:lastModifiedBy>
  <cp:revision>4</cp:revision>
  <dcterms:modified xsi:type="dcterms:W3CDTF">2024-03-23T15:39:25Z</dcterms:modified>
</cp:coreProperties>
</file>